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7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12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13.xml" ContentType="application/vnd.openxmlformats-officedocument.presentationml.tags+xml"/>
  <Override PartName="/ppt/notesSlides/notesSlide17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14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15.xml" ContentType="application/vnd.openxmlformats-officedocument.presentationml.tag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heme/themeOverride6.xml" ContentType="application/vnd.openxmlformats-officedocument.themeOverr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63" r:id="rId3"/>
    <p:sldId id="259" r:id="rId4"/>
    <p:sldId id="264" r:id="rId5"/>
    <p:sldId id="265" r:id="rId6"/>
    <p:sldId id="266" r:id="rId7"/>
    <p:sldId id="267" r:id="rId8"/>
    <p:sldId id="260" r:id="rId9"/>
    <p:sldId id="268" r:id="rId10"/>
    <p:sldId id="269" r:id="rId11"/>
    <p:sldId id="270" r:id="rId12"/>
    <p:sldId id="271" r:id="rId13"/>
    <p:sldId id="261" r:id="rId14"/>
    <p:sldId id="272" r:id="rId15"/>
    <p:sldId id="273" r:id="rId16"/>
    <p:sldId id="274" r:id="rId17"/>
    <p:sldId id="275" r:id="rId18"/>
    <p:sldId id="262" r:id="rId19"/>
    <p:sldId id="276" r:id="rId20"/>
    <p:sldId id="277" r:id="rId21"/>
    <p:sldId id="278" r:id="rId22"/>
    <p:sldId id="279" r:id="rId23"/>
    <p:sldId id="280" r:id="rId24"/>
    <p:sldId id="257" r:id="rId25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6D9"/>
    <a:srgbClr val="823335"/>
    <a:srgbClr val="FFDCD1"/>
    <a:srgbClr val="FE98BF"/>
    <a:srgbClr val="FFEC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38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108" y="7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1B163-6D26-4AA1-B483-DB6D5DC82918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D087DC-0828-4584-832F-4413A39A71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5495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11354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74924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71248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7323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70471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30429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77682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05979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45598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06618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0631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79100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63459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08952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79497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7699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99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9121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2496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56793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7459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9014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28262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D087DC-0828-4584-832F-4413A39A715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2784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168F8F-0AD6-46BE-8160-634868E5DA46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8E0EC04-321E-4A45-ADBC-C809E3EA9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2456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168F8F-0AD6-46BE-8160-634868E5DA46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8E0EC04-321E-4A45-ADBC-C809E3EA9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9831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168F8F-0AD6-46BE-8160-634868E5DA46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8E0EC04-321E-4A45-ADBC-C809E3EA9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179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168F8F-0AD6-46BE-8160-634868E5DA46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8E0EC04-321E-4A45-ADBC-C809E3EA9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9098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168F8F-0AD6-46BE-8160-634868E5DA46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8E0EC04-321E-4A45-ADBC-C809E3EA9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7747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168F8F-0AD6-46BE-8160-634868E5DA46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8E0EC04-321E-4A45-ADBC-C809E3EA9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9320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168F8F-0AD6-46BE-8160-634868E5DA46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8E0EC04-321E-4A45-ADBC-C809E3EA9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9142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168F8F-0AD6-46BE-8160-634868E5DA46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8E0EC04-321E-4A45-ADBC-C809E3EA9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268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168F8F-0AD6-46BE-8160-634868E5DA46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8E0EC04-321E-4A45-ADBC-C809E3EA9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91391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168F8F-0AD6-46BE-8160-634868E5DA46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8E0EC04-321E-4A45-ADBC-C809E3EA9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3807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168F8F-0AD6-46BE-8160-634868E5DA46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8E0EC04-321E-4A45-ADBC-C809E3EA96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7731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2943628" y="2522373"/>
            <a:ext cx="631213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1400" b="1" dirty="0" smtClean="0">
                <a:solidFill>
                  <a:schemeClr val="accent1">
                    <a:lumMod val="50000"/>
                    <a:alpha val="0"/>
                  </a:schemeClr>
                </a:solidFill>
                <a:latin typeface="Auraka方黑檀" panose="02020700000000000000" pitchFamily="18" charset="-128"/>
                <a:ea typeface="Auraka方黑檀" panose="02020700000000000000" pitchFamily="18" charset="-128"/>
                <a:sym typeface="逐浪细阁体" panose="03000509000000000000" pitchFamily="65" charset="-122"/>
              </a:rPr>
              <a:t>感谢您下载包图网平台上提供的</a:t>
            </a:r>
            <a:r>
              <a:rPr lang="en-US" altLang="zh-CN" sz="1400" b="1" dirty="0" smtClean="0">
                <a:solidFill>
                  <a:schemeClr val="accent1">
                    <a:lumMod val="50000"/>
                    <a:alpha val="0"/>
                  </a:schemeClr>
                </a:solidFill>
                <a:latin typeface="Auraka方黑檀" panose="02020700000000000000" pitchFamily="18" charset="-128"/>
                <a:ea typeface="Auraka方黑檀" panose="02020700000000000000" pitchFamily="18" charset="-128"/>
                <a:sym typeface="逐浪细阁体" panose="03000509000000000000" pitchFamily="65" charset="-122"/>
              </a:rPr>
              <a:t>PPT</a:t>
            </a:r>
            <a:r>
              <a:rPr lang="zh-CN" altLang="en-US" sz="1400" b="1" dirty="0" smtClean="0">
                <a:solidFill>
                  <a:schemeClr val="accent1">
                    <a:lumMod val="50000"/>
                    <a:alpha val="0"/>
                  </a:schemeClr>
                </a:solidFill>
                <a:latin typeface="Auraka方黑檀" panose="02020700000000000000" pitchFamily="18" charset="-128"/>
                <a:ea typeface="Auraka方黑檀" panose="02020700000000000000" pitchFamily="18" charset="-128"/>
                <a:sym typeface="逐浪细阁体" panose="03000509000000000000" pitchFamily="65" charset="-122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en-US" altLang="zh-CN" sz="1400" b="1" dirty="0">
              <a:solidFill>
                <a:schemeClr val="accent1">
                  <a:lumMod val="50000"/>
                  <a:alpha val="0"/>
                </a:schemeClr>
              </a:solidFill>
              <a:latin typeface="Auraka方黑檀" panose="02020700000000000000" pitchFamily="18" charset="-128"/>
              <a:ea typeface="Auraka方黑檀" panose="02020700000000000000" pitchFamily="18" charset="-128"/>
              <a:sym typeface="逐浪细阁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6447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6.xml"/><Relationship Id="rId3" Type="http://schemas.openxmlformats.org/officeDocument/2006/relationships/audio" Target="../media/media1.mp3"/><Relationship Id="rId7" Type="http://schemas.openxmlformats.org/officeDocument/2006/relationships/tags" Target="../tags/tag5.xml"/><Relationship Id="rId12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tags" Target="../tags/tag4.xml"/><Relationship Id="rId11" Type="http://schemas.openxmlformats.org/officeDocument/2006/relationships/image" Target="../media/image1.jpg"/><Relationship Id="rId5" Type="http://schemas.openxmlformats.org/officeDocument/2006/relationships/tags" Target="../tags/tag3.xml"/><Relationship Id="rId10" Type="http://schemas.openxmlformats.org/officeDocument/2006/relationships/notesSlide" Target="../notesSlides/notesSlide1.xml"/><Relationship Id="rId4" Type="http://schemas.openxmlformats.org/officeDocument/2006/relationships/tags" Target="../tags/tag2.xml"/><Relationship Id="rId9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4" Type="http://schemas.openxmlformats.org/officeDocument/2006/relationships/image" Target="../media/image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4" Type="http://schemas.openxmlformats.org/officeDocument/2006/relationships/image" Target="../media/image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4" Type="http://schemas.openxmlformats.org/officeDocument/2006/relationships/image" Target="../media/image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1.jp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4" Type="http://schemas.openxmlformats.org/officeDocument/2006/relationships/image" Target="../media/image1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4" Type="http://schemas.openxmlformats.org/officeDocument/2006/relationships/image" Target="../media/image1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1.jp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Relationship Id="rId4" Type="http://schemas.openxmlformats.org/officeDocument/2006/relationships/image" Target="../media/image1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Relationship Id="rId4" Type="http://schemas.openxmlformats.org/officeDocument/2006/relationships/image" Target="../media/image1.jp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4.xml"/><Relationship Id="rId3" Type="http://schemas.openxmlformats.org/officeDocument/2006/relationships/tags" Target="../tags/tag17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16.xml"/><Relationship Id="rId1" Type="http://schemas.openxmlformats.org/officeDocument/2006/relationships/themeOverride" Target="../theme/themeOverride6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9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1.jp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4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1.jp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355461" y="383699"/>
            <a:ext cx="11485280" cy="6121453"/>
            <a:chOff x="17641" y="271939"/>
            <a:chExt cx="11485280" cy="6121453"/>
          </a:xfrm>
        </p:grpSpPr>
        <p:sp>
          <p:nvSpPr>
            <p:cNvPr id="33" name="PA_矩形 8" descr="e7d195523061f1c0d318120d6aeaf1b6ccceb6ba3da59c0775C5DE19DDDEBC09ED96DBD9900D9848D623ECAD1D4904B78047D0015C22C8BE97228BE8B5BFF08FE7A3AE04126DA07312A96C0F69F9BAB7B8762A2F02ECB167EB1D3D935132D44A03185F23F8625673A228DA0C7DA620D0616217B810CE4DCA0BDC2CD812D5F48220C6184BA351E466"/>
            <p:cNvSpPr/>
            <p:nvPr>
              <p:custDataLst>
                <p:tags r:id="rId4"/>
              </p:custDataLst>
            </p:nvPr>
          </p:nvSpPr>
          <p:spPr>
            <a:xfrm>
              <a:off x="8696583" y="385026"/>
              <a:ext cx="187743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1200" cap="none" spc="60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造字工房力黑（非商用）常规体" pitchFamily="50" charset="-122"/>
                  <a:ea typeface="造字工房力黑（非商用）常规体" pitchFamily="50" charset="-122"/>
                  <a:cs typeface="Open Sans" charset="0"/>
                </a:rPr>
                <a:t>点击输入文字</a:t>
              </a:r>
              <a:endParaRPr kumimoji="0" lang="zh-CN" altLang="en-US" sz="1600" b="0" i="0" u="none" strike="noStrike" kern="1200" cap="none" spc="6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sp>
          <p:nvSpPr>
            <p:cNvPr id="34" name="PA_十字形 9" descr="e7d195523061f1c0d318120d6aeaf1b6ccceb6ba3da59c0775C5DE19DDDEBC09ED96DBD9900D9848D623ECAD1D4904B78047D0015C22C8BE97228BE8B5BFF08FE7A3AE04126DA07312A96C0F69F9BAB7B8762A2F02ECB167EB1D3D935132D44A03185F23F8625673A228DA0C7DA620D0616217B810CE4DCA0BDC2CD812D5F48220C6184BA351E466"/>
            <p:cNvSpPr/>
            <p:nvPr>
              <p:custDataLst>
                <p:tags r:id="rId5"/>
              </p:custDataLst>
            </p:nvPr>
          </p:nvSpPr>
          <p:spPr>
            <a:xfrm>
              <a:off x="11261379" y="433533"/>
              <a:ext cx="241542" cy="241540"/>
            </a:xfrm>
            <a:prstGeom prst="plus">
              <a:avLst>
                <a:gd name="adj" fmla="val 4369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E98BF"/>
                </a:solidFill>
                <a:effectLst/>
                <a:uLnTx/>
                <a:uFillTx/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sp>
          <p:nvSpPr>
            <p:cNvPr id="35" name="PA_矩形 11" descr="e7d195523061f1c0d318120d6aeaf1b6ccceb6ba3da59c0775C5DE19DDDEBC09ED96DBD9900D9848D623ECAD1D4904B78047D0015C22C8BE97228BE8B5BFF08FE7A3AE04126DA07312A96C0F69F9BAB7B8762A2F02ECB167EB1D3D935132D44A03185F23F8625673A228DA0C7DA620D0616217B810CE4DCA0BDC2CD812D5F48220C6184BA351E466"/>
            <p:cNvSpPr/>
            <p:nvPr>
              <p:custDataLst>
                <p:tags r:id="rId6"/>
              </p:custDataLst>
            </p:nvPr>
          </p:nvSpPr>
          <p:spPr>
            <a:xfrm>
              <a:off x="17641" y="271939"/>
              <a:ext cx="2173993" cy="6694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60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</a:t>
              </a:r>
              <a:r>
                <a:rPr lang="zh-CN" altLang="en-US" sz="1400" spc="600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文字</a:t>
              </a:r>
              <a:endParaRPr kumimoji="0" lang="en-US" altLang="zh-CN" sz="1400" b="0" i="0" u="none" strike="noStrike" kern="1200" cap="none" spc="60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100" spc="300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ADD YOUR TITLE</a:t>
              </a:r>
              <a:endParaRPr kumimoji="0" lang="zh-CN" altLang="en-US" sz="1100" b="0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grpSp>
          <p:nvGrpSpPr>
            <p:cNvPr id="36" name="PA_组 15" descr="e7d195523061f1c0d318120d6aeaf1b6ccceb6ba3da59c0775C5DE19DDDEBC09ED96DBD9900D9848D623ECAD1D4904B78047D0015C22C8BE97228BE8B5BFF08FE7A3AE04126DA07312A96C0F69F9BAB7B8762A2F02ECB167EB1D3D935132D44A03185F23F8625673A228DA0C7DA620D0616217B810CE4DCA0BDC2CD812D5F48220C6184BA351E466"/>
            <p:cNvGrpSpPr/>
            <p:nvPr>
              <p:custDataLst>
                <p:tags r:id="rId7"/>
              </p:custDataLst>
            </p:nvPr>
          </p:nvGrpSpPr>
          <p:grpSpPr>
            <a:xfrm>
              <a:off x="224992" y="6302166"/>
              <a:ext cx="539484" cy="91226"/>
              <a:chOff x="23810" y="6337738"/>
              <a:chExt cx="683705" cy="115614"/>
            </a:xfrm>
            <a:solidFill>
              <a:schemeClr val="bg1"/>
            </a:solidFill>
          </p:grpSpPr>
          <p:sp>
            <p:nvSpPr>
              <p:cNvPr id="39" name="椭圆 38"/>
              <p:cNvSpPr/>
              <p:nvPr/>
            </p:nvSpPr>
            <p:spPr>
              <a:xfrm>
                <a:off x="23810" y="6337738"/>
                <a:ext cx="115614" cy="1156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E98BF"/>
                  </a:solidFill>
                  <a:effectLst/>
                  <a:uLnTx/>
                  <a:uFillTx/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40" name="椭圆 39"/>
              <p:cNvSpPr/>
              <p:nvPr/>
            </p:nvSpPr>
            <p:spPr>
              <a:xfrm>
                <a:off x="307857" y="6337738"/>
                <a:ext cx="115614" cy="1156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E98BF"/>
                  </a:solidFill>
                  <a:effectLst/>
                  <a:uLnTx/>
                  <a:uFillTx/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591901" y="6337738"/>
                <a:ext cx="115614" cy="11561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E98BF"/>
                  </a:solidFill>
                  <a:effectLst/>
                  <a:uLnTx/>
                  <a:uFillTx/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sp>
          <p:nvSpPr>
            <p:cNvPr id="37" name="PA_矩形 16" descr="e7d195523061f1c0d318120d6aeaf1b6ccceb6ba3da59c0775C5DE19DDDEBC09ED96DBD9900D9848D623ECAD1D4904B78047D0015C22C8BE97228BE8B5BFF08FE7A3AE04126DA07312A96C0F69F9BAB7B8762A2F02ECB167EB1D3D935132D44A03185F23F8625673A228DA0C7DA620D0616217B810CE4DCA0BDC2CD812D5F48220C6184BA351E466"/>
            <p:cNvSpPr/>
            <p:nvPr>
              <p:custDataLst>
                <p:tags r:id="rId8"/>
              </p:custDataLst>
            </p:nvPr>
          </p:nvSpPr>
          <p:spPr>
            <a:xfrm>
              <a:off x="8660476" y="6025167"/>
              <a:ext cx="284244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60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造字工房力黑（非商用）常规体" pitchFamily="50" charset="-122"/>
                  <a:ea typeface="造字工房力黑（非商用）常规体" pitchFamily="50" charset="-122"/>
                  <a:cs typeface="Open Sans" charset="0"/>
                </a:rPr>
                <a:t>ADD YOUR</a:t>
              </a:r>
              <a:r>
                <a:rPr kumimoji="0" lang="en-US" altLang="zh-CN" sz="1200" b="0" i="0" u="none" strike="noStrike" kern="1200" cap="none" spc="600" normalizeH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造字工房力黑（非商用）常规体" pitchFamily="50" charset="-122"/>
                  <a:ea typeface="造字工房力黑（非商用）常规体" pitchFamily="50" charset="-122"/>
                  <a:cs typeface="Open Sans" charset="0"/>
                </a:rPr>
                <a:t> </a:t>
              </a:r>
              <a:r>
                <a:rPr kumimoji="0" lang="en-US" altLang="zh-CN" sz="1200" b="0" i="0" u="none" strike="noStrike" kern="1200" cap="none" spc="60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造字工房力黑（非商用）常规体" pitchFamily="50" charset="-122"/>
                  <a:ea typeface="造字工房力黑（非商用）常规体" pitchFamily="50" charset="-122"/>
                  <a:cs typeface="Open Sans" charset="0"/>
                </a:rPr>
                <a:t>TITLE</a:t>
              </a:r>
              <a:endParaRPr kumimoji="0" lang="zh-CN" altLang="en-US" sz="1200" b="1" i="0" u="none" strike="noStrike" kern="1200" cap="none" spc="6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355461" y="1496060"/>
            <a:ext cx="11479659" cy="3878580"/>
            <a:chOff x="355461" y="1496060"/>
            <a:chExt cx="11479659" cy="3878580"/>
          </a:xfrm>
        </p:grpSpPr>
        <p:grpSp>
          <p:nvGrpSpPr>
            <p:cNvPr id="44" name="组合 43"/>
            <p:cNvGrpSpPr/>
            <p:nvPr/>
          </p:nvGrpSpPr>
          <p:grpSpPr>
            <a:xfrm>
              <a:off x="355461" y="1496060"/>
              <a:ext cx="11479659" cy="3878580"/>
              <a:chOff x="355461" y="1496060"/>
              <a:chExt cx="11479659" cy="3878580"/>
            </a:xfrm>
          </p:grpSpPr>
          <p:grpSp>
            <p:nvGrpSpPr>
              <p:cNvPr id="28" name="组合 27"/>
              <p:cNvGrpSpPr/>
              <p:nvPr/>
            </p:nvGrpSpPr>
            <p:grpSpPr>
              <a:xfrm>
                <a:off x="1290320" y="1496060"/>
                <a:ext cx="9621520" cy="3878580"/>
                <a:chOff x="1290320" y="1496060"/>
                <a:chExt cx="9621520" cy="3878580"/>
              </a:xfrm>
            </p:grpSpPr>
            <p:sp>
              <p:nvSpPr>
                <p:cNvPr id="4" name="矩形 3"/>
                <p:cNvSpPr/>
                <p:nvPr/>
              </p:nvSpPr>
              <p:spPr>
                <a:xfrm>
                  <a:off x="1290320" y="1496060"/>
                  <a:ext cx="9621520" cy="3878580"/>
                </a:xfrm>
                <a:prstGeom prst="rect">
                  <a:avLst/>
                </a:prstGeom>
                <a:solidFill>
                  <a:srgbClr val="FFE6D9"/>
                </a:solidFill>
                <a:ln>
                  <a:noFill/>
                </a:ln>
                <a:effectLst>
                  <a:outerShdw blurRad="139700" sx="102000" sy="102000" algn="ctr" rotWithShape="0">
                    <a:prstClr val="black">
                      <a:alpha val="2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4" name="直角三角形 23"/>
                <p:cNvSpPr/>
                <p:nvPr/>
              </p:nvSpPr>
              <p:spPr>
                <a:xfrm>
                  <a:off x="1290320" y="4754880"/>
                  <a:ext cx="619760" cy="619760"/>
                </a:xfrm>
                <a:prstGeom prst="rtTriangl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5" name="直角三角形 24"/>
                <p:cNvSpPr/>
                <p:nvPr/>
              </p:nvSpPr>
              <p:spPr>
                <a:xfrm rot="10800000">
                  <a:off x="10292080" y="1496060"/>
                  <a:ext cx="619760" cy="619760"/>
                </a:xfrm>
                <a:prstGeom prst="rtTriangl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6" name="直角三角形 25"/>
                <p:cNvSpPr/>
                <p:nvPr/>
              </p:nvSpPr>
              <p:spPr>
                <a:xfrm rot="5400000">
                  <a:off x="1290320" y="1496060"/>
                  <a:ext cx="619760" cy="619760"/>
                </a:xfrm>
                <a:prstGeom prst="rtTriangl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7" name="直角三角形 26"/>
                <p:cNvSpPr/>
                <p:nvPr/>
              </p:nvSpPr>
              <p:spPr>
                <a:xfrm rot="16200000">
                  <a:off x="10292080" y="4754880"/>
                  <a:ext cx="619760" cy="619760"/>
                </a:xfrm>
                <a:prstGeom prst="rtTriangl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燕尾形 41"/>
              <p:cNvSpPr/>
              <p:nvPr/>
            </p:nvSpPr>
            <p:spPr>
              <a:xfrm>
                <a:off x="11531279" y="3220720"/>
                <a:ext cx="303841" cy="416560"/>
              </a:xfrm>
              <a:prstGeom prst="chevr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燕尾形 42"/>
              <p:cNvSpPr/>
              <p:nvPr/>
            </p:nvSpPr>
            <p:spPr>
              <a:xfrm flipH="1">
                <a:off x="355461" y="3220720"/>
                <a:ext cx="303841" cy="416560"/>
              </a:xfrm>
              <a:prstGeom prst="chevr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2214880" y="2214880"/>
              <a:ext cx="7772400" cy="2438400"/>
              <a:chOff x="2214880" y="1971040"/>
              <a:chExt cx="7772400" cy="2438400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2214880" y="1971040"/>
                <a:ext cx="7772400" cy="2438400"/>
                <a:chOff x="1615440" y="1634490"/>
                <a:chExt cx="8981440" cy="3608070"/>
              </a:xfrm>
            </p:grpSpPr>
            <p:sp>
              <p:nvSpPr>
                <p:cNvPr id="8" name="任意多边形 7"/>
                <p:cNvSpPr/>
                <p:nvPr/>
              </p:nvSpPr>
              <p:spPr>
                <a:xfrm rot="5400000">
                  <a:off x="3911600" y="-661670"/>
                  <a:ext cx="2489200" cy="7081520"/>
                </a:xfrm>
                <a:custGeom>
                  <a:avLst/>
                  <a:gdLst>
                    <a:gd name="connsiteX0" fmla="*/ 0 w 2489200"/>
                    <a:gd name="connsiteY0" fmla="*/ 7081520 h 7081520"/>
                    <a:gd name="connsiteX1" fmla="*/ 0 w 2489200"/>
                    <a:gd name="connsiteY1" fmla="*/ 6793520 h 7081520"/>
                    <a:gd name="connsiteX2" fmla="*/ 0 w 2489200"/>
                    <a:gd name="connsiteY2" fmla="*/ 0 h 7081520"/>
                    <a:gd name="connsiteX3" fmla="*/ 288000 w 2489200"/>
                    <a:gd name="connsiteY3" fmla="*/ 0 h 7081520"/>
                    <a:gd name="connsiteX4" fmla="*/ 288000 w 2489200"/>
                    <a:gd name="connsiteY4" fmla="*/ 6793520 h 7081520"/>
                    <a:gd name="connsiteX5" fmla="*/ 2489200 w 2489200"/>
                    <a:gd name="connsiteY5" fmla="*/ 6793520 h 7081520"/>
                    <a:gd name="connsiteX6" fmla="*/ 2489200 w 2489200"/>
                    <a:gd name="connsiteY6" fmla="*/ 7081520 h 7081520"/>
                    <a:gd name="connsiteX7" fmla="*/ 288000 w 2489200"/>
                    <a:gd name="connsiteY7" fmla="*/ 7081520 h 70815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89200" h="7081520">
                      <a:moveTo>
                        <a:pt x="0" y="7081520"/>
                      </a:moveTo>
                      <a:lnTo>
                        <a:pt x="0" y="6793520"/>
                      </a:lnTo>
                      <a:lnTo>
                        <a:pt x="0" y="0"/>
                      </a:lnTo>
                      <a:lnTo>
                        <a:pt x="288000" y="0"/>
                      </a:lnTo>
                      <a:lnTo>
                        <a:pt x="288000" y="6793520"/>
                      </a:lnTo>
                      <a:lnTo>
                        <a:pt x="2489200" y="6793520"/>
                      </a:lnTo>
                      <a:lnTo>
                        <a:pt x="2489200" y="7081520"/>
                      </a:lnTo>
                      <a:lnTo>
                        <a:pt x="288000" y="708152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" name="任意多边形 8"/>
                <p:cNvSpPr/>
                <p:nvPr/>
              </p:nvSpPr>
              <p:spPr>
                <a:xfrm rot="16200000">
                  <a:off x="5811520" y="457200"/>
                  <a:ext cx="2489200" cy="7081520"/>
                </a:xfrm>
                <a:custGeom>
                  <a:avLst/>
                  <a:gdLst>
                    <a:gd name="connsiteX0" fmla="*/ 0 w 2489200"/>
                    <a:gd name="connsiteY0" fmla="*/ 7081520 h 7081520"/>
                    <a:gd name="connsiteX1" fmla="*/ 0 w 2489200"/>
                    <a:gd name="connsiteY1" fmla="*/ 6793520 h 7081520"/>
                    <a:gd name="connsiteX2" fmla="*/ 0 w 2489200"/>
                    <a:gd name="connsiteY2" fmla="*/ 0 h 7081520"/>
                    <a:gd name="connsiteX3" fmla="*/ 288000 w 2489200"/>
                    <a:gd name="connsiteY3" fmla="*/ 0 h 7081520"/>
                    <a:gd name="connsiteX4" fmla="*/ 288000 w 2489200"/>
                    <a:gd name="connsiteY4" fmla="*/ 6793520 h 7081520"/>
                    <a:gd name="connsiteX5" fmla="*/ 2489200 w 2489200"/>
                    <a:gd name="connsiteY5" fmla="*/ 6793520 h 7081520"/>
                    <a:gd name="connsiteX6" fmla="*/ 2489200 w 2489200"/>
                    <a:gd name="connsiteY6" fmla="*/ 7081520 h 7081520"/>
                    <a:gd name="connsiteX7" fmla="*/ 288000 w 2489200"/>
                    <a:gd name="connsiteY7" fmla="*/ 7081520 h 70815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89200" h="7081520">
                      <a:moveTo>
                        <a:pt x="0" y="7081520"/>
                      </a:moveTo>
                      <a:lnTo>
                        <a:pt x="0" y="6793520"/>
                      </a:lnTo>
                      <a:lnTo>
                        <a:pt x="0" y="0"/>
                      </a:lnTo>
                      <a:lnTo>
                        <a:pt x="288000" y="0"/>
                      </a:lnTo>
                      <a:lnTo>
                        <a:pt x="288000" y="6793520"/>
                      </a:lnTo>
                      <a:lnTo>
                        <a:pt x="2489200" y="6793520"/>
                      </a:lnTo>
                      <a:lnTo>
                        <a:pt x="2489200" y="7081520"/>
                      </a:lnTo>
                      <a:lnTo>
                        <a:pt x="288000" y="708152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" name="任意多边形 12"/>
                <p:cNvSpPr/>
                <p:nvPr/>
              </p:nvSpPr>
              <p:spPr>
                <a:xfrm rot="5400000">
                  <a:off x="1976120" y="4058920"/>
                  <a:ext cx="822960" cy="1544320"/>
                </a:xfrm>
                <a:custGeom>
                  <a:avLst/>
                  <a:gdLst>
                    <a:gd name="connsiteX0" fmla="*/ 0 w 822960"/>
                    <a:gd name="connsiteY0" fmla="*/ 1544320 h 1544320"/>
                    <a:gd name="connsiteX1" fmla="*/ 0 w 822960"/>
                    <a:gd name="connsiteY1" fmla="*/ 1256320 h 1544320"/>
                    <a:gd name="connsiteX2" fmla="*/ 534960 w 822960"/>
                    <a:gd name="connsiteY2" fmla="*/ 1256320 h 1544320"/>
                    <a:gd name="connsiteX3" fmla="*/ 534960 w 822960"/>
                    <a:gd name="connsiteY3" fmla="*/ 0 h 1544320"/>
                    <a:gd name="connsiteX4" fmla="*/ 822960 w 822960"/>
                    <a:gd name="connsiteY4" fmla="*/ 0 h 1544320"/>
                    <a:gd name="connsiteX5" fmla="*/ 822960 w 822960"/>
                    <a:gd name="connsiteY5" fmla="*/ 1256320 h 1544320"/>
                    <a:gd name="connsiteX6" fmla="*/ 822960 w 822960"/>
                    <a:gd name="connsiteY6" fmla="*/ 1544320 h 1544320"/>
                    <a:gd name="connsiteX7" fmla="*/ 534960 w 822960"/>
                    <a:gd name="connsiteY7" fmla="*/ 1544320 h 15443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22960" h="1544320">
                      <a:moveTo>
                        <a:pt x="0" y="1544320"/>
                      </a:moveTo>
                      <a:lnTo>
                        <a:pt x="0" y="1256320"/>
                      </a:lnTo>
                      <a:lnTo>
                        <a:pt x="534960" y="1256320"/>
                      </a:lnTo>
                      <a:lnTo>
                        <a:pt x="534960" y="0"/>
                      </a:lnTo>
                      <a:lnTo>
                        <a:pt x="822960" y="0"/>
                      </a:lnTo>
                      <a:lnTo>
                        <a:pt x="822960" y="1256320"/>
                      </a:lnTo>
                      <a:lnTo>
                        <a:pt x="822960" y="1544320"/>
                      </a:lnTo>
                      <a:lnTo>
                        <a:pt x="534960" y="154432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" name="任意多边形 13"/>
                <p:cNvSpPr/>
                <p:nvPr/>
              </p:nvSpPr>
              <p:spPr>
                <a:xfrm rot="5400000" flipH="1" flipV="1">
                  <a:off x="9413240" y="1273810"/>
                  <a:ext cx="822960" cy="1544320"/>
                </a:xfrm>
                <a:custGeom>
                  <a:avLst/>
                  <a:gdLst>
                    <a:gd name="connsiteX0" fmla="*/ 0 w 822960"/>
                    <a:gd name="connsiteY0" fmla="*/ 1544320 h 1544320"/>
                    <a:gd name="connsiteX1" fmla="*/ 0 w 822960"/>
                    <a:gd name="connsiteY1" fmla="*/ 1256320 h 1544320"/>
                    <a:gd name="connsiteX2" fmla="*/ 534960 w 822960"/>
                    <a:gd name="connsiteY2" fmla="*/ 1256320 h 1544320"/>
                    <a:gd name="connsiteX3" fmla="*/ 534960 w 822960"/>
                    <a:gd name="connsiteY3" fmla="*/ 0 h 1544320"/>
                    <a:gd name="connsiteX4" fmla="*/ 822960 w 822960"/>
                    <a:gd name="connsiteY4" fmla="*/ 0 h 1544320"/>
                    <a:gd name="connsiteX5" fmla="*/ 822960 w 822960"/>
                    <a:gd name="connsiteY5" fmla="*/ 1256320 h 1544320"/>
                    <a:gd name="connsiteX6" fmla="*/ 822960 w 822960"/>
                    <a:gd name="connsiteY6" fmla="*/ 1544320 h 1544320"/>
                    <a:gd name="connsiteX7" fmla="*/ 534960 w 822960"/>
                    <a:gd name="connsiteY7" fmla="*/ 1544320 h 15443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22960" h="1544320">
                      <a:moveTo>
                        <a:pt x="0" y="1544320"/>
                      </a:moveTo>
                      <a:lnTo>
                        <a:pt x="0" y="1256320"/>
                      </a:lnTo>
                      <a:lnTo>
                        <a:pt x="534960" y="1256320"/>
                      </a:lnTo>
                      <a:lnTo>
                        <a:pt x="534960" y="0"/>
                      </a:lnTo>
                      <a:lnTo>
                        <a:pt x="822960" y="0"/>
                      </a:lnTo>
                      <a:lnTo>
                        <a:pt x="822960" y="1256320"/>
                      </a:lnTo>
                      <a:lnTo>
                        <a:pt x="822960" y="1544320"/>
                      </a:lnTo>
                      <a:lnTo>
                        <a:pt x="534960" y="154432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21" name="组合 20"/>
              <p:cNvGrpSpPr/>
              <p:nvPr/>
            </p:nvGrpSpPr>
            <p:grpSpPr>
              <a:xfrm>
                <a:off x="2586600" y="2414768"/>
                <a:ext cx="7030720" cy="1555636"/>
                <a:chOff x="2586600" y="2367009"/>
                <a:chExt cx="7030720" cy="1555636"/>
              </a:xfrm>
            </p:grpSpPr>
            <p:sp>
              <p:nvSpPr>
                <p:cNvPr id="16" name="文本框 15"/>
                <p:cNvSpPr txBox="1"/>
                <p:nvPr/>
              </p:nvSpPr>
              <p:spPr>
                <a:xfrm>
                  <a:off x="2768600" y="2367009"/>
                  <a:ext cx="6664960" cy="9233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5400" spc="2000" dirty="0" smtClean="0">
                      <a:solidFill>
                        <a:schemeClr val="accent3">
                          <a:lumMod val="25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</a:rPr>
                    <a:t>创意工作汇报</a:t>
                  </a:r>
                  <a:endParaRPr lang="zh-CN" altLang="en-US" sz="5400" spc="2000" dirty="0">
                    <a:solidFill>
                      <a:schemeClr val="accent3">
                        <a:lumMod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</a:endParaRPr>
                </a:p>
              </p:txBody>
            </p:sp>
            <p:cxnSp>
              <p:nvCxnSpPr>
                <p:cNvPr id="18" name="直接连接符 17"/>
                <p:cNvCxnSpPr/>
                <p:nvPr/>
              </p:nvCxnSpPr>
              <p:spPr>
                <a:xfrm>
                  <a:off x="3083560" y="3373120"/>
                  <a:ext cx="6035040" cy="0"/>
                </a:xfrm>
                <a:prstGeom prst="line">
                  <a:avLst/>
                </a:prstGeom>
                <a:ln w="15875"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文本框 18"/>
                <p:cNvSpPr txBox="1"/>
                <p:nvPr/>
              </p:nvSpPr>
              <p:spPr>
                <a:xfrm>
                  <a:off x="2586600" y="3553313"/>
                  <a:ext cx="703072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pc="2000" dirty="0" smtClean="0">
                      <a:solidFill>
                        <a:schemeClr val="accent3">
                          <a:lumMod val="25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</a:rPr>
                    <a:t>BUSINESS REPORT</a:t>
                  </a:r>
                  <a:endParaRPr lang="zh-CN" altLang="en-US" spc="2000" dirty="0">
                    <a:solidFill>
                      <a:schemeClr val="accent3">
                        <a:lumMod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</a:endParaRPr>
                </a:p>
              </p:txBody>
            </p:sp>
          </p:grpSp>
        </p:grpSp>
      </p:grpSp>
      <p:pic>
        <p:nvPicPr>
          <p:cNvPr id="2" name="Rob Simonsen - Re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>
                  <p14:fade in="5000" out="5000"/>
                </p14:media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326102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101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1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25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156335"/>
            <a:ext cx="12181840" cy="461665"/>
            <a:chOff x="0" y="248698"/>
            <a:chExt cx="12181840" cy="461665"/>
          </a:xfrm>
        </p:grpSpPr>
        <p:grpSp>
          <p:nvGrpSpPr>
            <p:cNvPr id="3" name="组合 2"/>
            <p:cNvGrpSpPr/>
            <p:nvPr/>
          </p:nvGrpSpPr>
          <p:grpSpPr>
            <a:xfrm>
              <a:off x="0" y="294640"/>
              <a:ext cx="880552" cy="375920"/>
              <a:chOff x="0" y="294640"/>
              <a:chExt cx="1094740" cy="467360"/>
            </a:xfrm>
            <a:solidFill>
              <a:srgbClr val="EE8A10"/>
            </a:solidFill>
          </p:grpSpPr>
          <p:sp>
            <p:nvSpPr>
              <p:cNvPr id="12" name="燕尾形 11"/>
              <p:cNvSpPr/>
              <p:nvPr/>
            </p:nvSpPr>
            <p:spPr>
              <a:xfrm>
                <a:off x="416560" y="294640"/>
                <a:ext cx="375920" cy="467360"/>
              </a:xfrm>
              <a:prstGeom prst="chevro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3" name="燕尾形 12"/>
              <p:cNvSpPr/>
              <p:nvPr/>
            </p:nvSpPr>
            <p:spPr>
              <a:xfrm>
                <a:off x="718820" y="294640"/>
                <a:ext cx="375920" cy="467360"/>
              </a:xfrm>
              <a:prstGeom prst="chevr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4" name="五边形 13"/>
              <p:cNvSpPr/>
              <p:nvPr/>
            </p:nvSpPr>
            <p:spPr>
              <a:xfrm>
                <a:off x="0" y="294640"/>
                <a:ext cx="518160" cy="467360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972489" y="248698"/>
              <a:ext cx="27025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3356076" y="408709"/>
              <a:ext cx="1749361" cy="147782"/>
              <a:chOff x="635462" y="775854"/>
              <a:chExt cx="1749361" cy="147782"/>
            </a:xfrm>
            <a:solidFill>
              <a:srgbClr val="EE8A10"/>
            </a:solidFill>
          </p:grpSpPr>
          <p:sp>
            <p:nvSpPr>
              <p:cNvPr id="7" name="椭圆 6"/>
              <p:cNvSpPr/>
              <p:nvPr/>
            </p:nvSpPr>
            <p:spPr>
              <a:xfrm>
                <a:off x="635462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1036319" y="775854"/>
                <a:ext cx="147781" cy="14778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1437176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1836185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2237042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>
              <a:off x="5212080" y="477520"/>
              <a:ext cx="6969760" cy="0"/>
            </a:xfrm>
            <a:prstGeom prst="line">
              <a:avLst/>
            </a:prstGeom>
            <a:ln w="317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0bf993ed-4045-43f5-b6d7-6559592aae6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340768"/>
            <a:ext cx="11526506" cy="4703168"/>
            <a:chOff x="0" y="1340768"/>
            <a:chExt cx="11526506" cy="4703168"/>
          </a:xfrm>
        </p:grpSpPr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90F3A687-CCC4-4076-80DC-499B6EC5D9D3}"/>
                </a:ext>
              </a:extLst>
            </p:cNvPr>
            <p:cNvCxnSpPr>
              <a:cxnSpLocks/>
            </p:cNvCxnSpPr>
            <p:nvPr/>
          </p:nvCxnSpPr>
          <p:spPr>
            <a:xfrm>
              <a:off x="7102772" y="3751521"/>
              <a:ext cx="4344488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îsļîḍe">
              <a:extLst>
                <a:ext uri="{FF2B5EF4-FFF2-40B4-BE49-F238E27FC236}">
                  <a16:creationId xmlns:a16="http://schemas.microsoft.com/office/drawing/2014/main" id="{44906C57-1CD1-4D23-9303-937285CE9789}"/>
                </a:ext>
              </a:extLst>
            </p:cNvPr>
            <p:cNvSpPr/>
            <p:nvPr/>
          </p:nvSpPr>
          <p:spPr bwMode="auto">
            <a:xfrm>
              <a:off x="0" y="1340768"/>
              <a:ext cx="2351584" cy="4703168"/>
            </a:xfrm>
            <a:custGeom>
              <a:avLst/>
              <a:gdLst>
                <a:gd name="connsiteX0" fmla="*/ 0 w 2351584"/>
                <a:gd name="connsiteY0" fmla="*/ 0 h 4703168"/>
                <a:gd name="connsiteX1" fmla="*/ 2351584 w 2351584"/>
                <a:gd name="connsiteY1" fmla="*/ 2351584 h 4703168"/>
                <a:gd name="connsiteX2" fmla="*/ 0 w 2351584"/>
                <a:gd name="connsiteY2" fmla="*/ 4703168 h 4703168"/>
                <a:gd name="connsiteX3" fmla="*/ 0 w 2351584"/>
                <a:gd name="connsiteY3" fmla="*/ 3773472 h 4703168"/>
                <a:gd name="connsiteX4" fmla="*/ 1421888 w 2351584"/>
                <a:gd name="connsiteY4" fmla="*/ 2351584 h 4703168"/>
                <a:gd name="connsiteX5" fmla="*/ 0 w 2351584"/>
                <a:gd name="connsiteY5" fmla="*/ 929696 h 4703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1584" h="4703168">
                  <a:moveTo>
                    <a:pt x="0" y="0"/>
                  </a:moveTo>
                  <a:cubicBezTo>
                    <a:pt x="1298744" y="0"/>
                    <a:pt x="2351584" y="1052840"/>
                    <a:pt x="2351584" y="2351584"/>
                  </a:cubicBezTo>
                  <a:cubicBezTo>
                    <a:pt x="2351584" y="3650328"/>
                    <a:pt x="1298744" y="4703168"/>
                    <a:pt x="0" y="4703168"/>
                  </a:cubicBezTo>
                  <a:lnTo>
                    <a:pt x="0" y="3773472"/>
                  </a:lnTo>
                  <a:cubicBezTo>
                    <a:pt x="785287" y="3773472"/>
                    <a:pt x="1421888" y="3136871"/>
                    <a:pt x="1421888" y="2351584"/>
                  </a:cubicBezTo>
                  <a:cubicBezTo>
                    <a:pt x="1421888" y="1566297"/>
                    <a:pt x="785287" y="929696"/>
                    <a:pt x="0" y="929696"/>
                  </a:cubicBez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  <a:ln w="9525">
              <a:noFill/>
              <a:round/>
              <a:headEnd/>
              <a:tailEnd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D389B038-65EC-4ACA-B096-E36085568B4C}"/>
                </a:ext>
              </a:extLst>
            </p:cNvPr>
            <p:cNvCxnSpPr>
              <a:cxnSpLocks/>
            </p:cNvCxnSpPr>
            <p:nvPr/>
          </p:nvCxnSpPr>
          <p:spPr>
            <a:xfrm>
              <a:off x="7102772" y="1484784"/>
              <a:ext cx="0" cy="4437787"/>
            </a:xfrm>
            <a:prstGeom prst="line">
              <a:avLst/>
            </a:prstGeom>
            <a:ln w="3175" cap="rnd">
              <a:solidFill>
                <a:schemeClr val="tx1">
                  <a:lumMod val="50000"/>
                  <a:lumOff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ïSḷide">
              <a:extLst>
                <a:ext uri="{FF2B5EF4-FFF2-40B4-BE49-F238E27FC236}">
                  <a16:creationId xmlns:a16="http://schemas.microsoft.com/office/drawing/2014/main" id="{1BC21D2C-A172-4A19-9BEB-BED55D6DE9AA}"/>
                </a:ext>
              </a:extLst>
            </p:cNvPr>
            <p:cNvSpPr txBox="1"/>
            <p:nvPr/>
          </p:nvSpPr>
          <p:spPr>
            <a:xfrm>
              <a:off x="7331345" y="2576894"/>
              <a:ext cx="4195161" cy="967977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 fontScale="92500" lnSpcReduction="10000"/>
            </a:bodyPr>
            <a:lstStyle/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zh-CN" altLang="en-US" sz="10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点击输入您的文字内容</a:t>
              </a:r>
              <a:endParaRPr lang="en-US" altLang="zh-CN" sz="1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zh-CN" altLang="en-US" sz="10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点击这里输入您的文字内容。点击输入您的文字。点击这里输入您的文字内容。点击输入您的文字。</a:t>
              </a:r>
              <a:endParaRPr lang="en-US" altLang="zh-CN" sz="1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0" name="ïṡḻiďè">
              <a:extLst>
                <a:ext uri="{FF2B5EF4-FFF2-40B4-BE49-F238E27FC236}">
                  <a16:creationId xmlns:a16="http://schemas.microsoft.com/office/drawing/2014/main" id="{49D43924-C857-4D08-B5C4-3A686B2215B8}"/>
                </a:ext>
              </a:extLst>
            </p:cNvPr>
            <p:cNvSpPr txBox="1"/>
            <p:nvPr/>
          </p:nvSpPr>
          <p:spPr>
            <a:xfrm>
              <a:off x="7331345" y="2125101"/>
              <a:ext cx="4195161" cy="451793"/>
            </a:xfrm>
            <a:prstGeom prst="rect">
              <a:avLst/>
            </a:prstGeom>
            <a:noFill/>
          </p:spPr>
          <p:txBody>
            <a:bodyPr wrap="none" rtlCol="0" anchor="b">
              <a:normAutofit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点击输入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1" name="îşliďè">
              <a:extLst>
                <a:ext uri="{FF2B5EF4-FFF2-40B4-BE49-F238E27FC236}">
                  <a16:creationId xmlns:a16="http://schemas.microsoft.com/office/drawing/2014/main" id="{1786AD5D-1316-40E9-8E28-69E8A1C378CB}"/>
                </a:ext>
              </a:extLst>
            </p:cNvPr>
            <p:cNvSpPr txBox="1"/>
            <p:nvPr/>
          </p:nvSpPr>
          <p:spPr>
            <a:xfrm>
              <a:off x="7331345" y="4459727"/>
              <a:ext cx="4195161" cy="967977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 fontScale="92500" lnSpcReduction="10000"/>
            </a:bodyPr>
            <a:lstStyle/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zh-CN" altLang="en-US" sz="10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点击输入您的文字内容</a:t>
              </a:r>
              <a:endParaRPr lang="en-US" altLang="zh-CN" sz="1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zh-CN" altLang="en-US" sz="10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点击这里输入您的文字内容。点击输入您的文字。点击这里输入您的文字内容。点击输入您的文字。</a:t>
              </a:r>
              <a:endParaRPr lang="en-US" altLang="zh-CN" sz="1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2" name="iś1îḍé">
              <a:extLst>
                <a:ext uri="{FF2B5EF4-FFF2-40B4-BE49-F238E27FC236}">
                  <a16:creationId xmlns:a16="http://schemas.microsoft.com/office/drawing/2014/main" id="{855F2342-B574-49CF-A1EF-3293C422BEA3}"/>
                </a:ext>
              </a:extLst>
            </p:cNvPr>
            <p:cNvSpPr txBox="1"/>
            <p:nvPr/>
          </p:nvSpPr>
          <p:spPr>
            <a:xfrm>
              <a:off x="7331345" y="4007934"/>
              <a:ext cx="4195161" cy="451793"/>
            </a:xfrm>
            <a:prstGeom prst="rect">
              <a:avLst/>
            </a:prstGeom>
            <a:noFill/>
          </p:spPr>
          <p:txBody>
            <a:bodyPr wrap="none" rtlCol="0" anchor="b">
              <a:normAutofit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点击输入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3" name="îŝľíḍê">
              <a:extLst>
                <a:ext uri="{FF2B5EF4-FFF2-40B4-BE49-F238E27FC236}">
                  <a16:creationId xmlns:a16="http://schemas.microsoft.com/office/drawing/2014/main" id="{791BB12B-58F7-4D5C-9471-E4DF81654F7A}"/>
                </a:ext>
              </a:extLst>
            </p:cNvPr>
            <p:cNvSpPr txBox="1"/>
            <p:nvPr/>
          </p:nvSpPr>
          <p:spPr>
            <a:xfrm>
              <a:off x="2465870" y="2646116"/>
              <a:ext cx="4522616" cy="2210810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</a:t>
              </a:r>
              <a:endParaRPr lang="en-US" altLang="zh-CN" sz="14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7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</a:t>
              </a:r>
              <a:endParaRPr lang="en-US" altLang="zh-CN" sz="17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6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endParaRPr lang="en-US" sz="16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23314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156335"/>
            <a:ext cx="12181840" cy="461665"/>
            <a:chOff x="0" y="248698"/>
            <a:chExt cx="12181840" cy="461665"/>
          </a:xfrm>
        </p:grpSpPr>
        <p:grpSp>
          <p:nvGrpSpPr>
            <p:cNvPr id="3" name="组合 2"/>
            <p:cNvGrpSpPr/>
            <p:nvPr/>
          </p:nvGrpSpPr>
          <p:grpSpPr>
            <a:xfrm>
              <a:off x="0" y="294640"/>
              <a:ext cx="880552" cy="375920"/>
              <a:chOff x="0" y="294640"/>
              <a:chExt cx="1094740" cy="467360"/>
            </a:xfrm>
            <a:solidFill>
              <a:srgbClr val="EE8A10"/>
            </a:solidFill>
          </p:grpSpPr>
          <p:sp>
            <p:nvSpPr>
              <p:cNvPr id="12" name="燕尾形 11"/>
              <p:cNvSpPr/>
              <p:nvPr/>
            </p:nvSpPr>
            <p:spPr>
              <a:xfrm>
                <a:off x="416560" y="294640"/>
                <a:ext cx="375920" cy="467360"/>
              </a:xfrm>
              <a:prstGeom prst="chevro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3" name="燕尾形 12"/>
              <p:cNvSpPr/>
              <p:nvPr/>
            </p:nvSpPr>
            <p:spPr>
              <a:xfrm>
                <a:off x="718820" y="294640"/>
                <a:ext cx="375920" cy="467360"/>
              </a:xfrm>
              <a:prstGeom prst="chevr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4" name="五边形 13"/>
              <p:cNvSpPr/>
              <p:nvPr/>
            </p:nvSpPr>
            <p:spPr>
              <a:xfrm>
                <a:off x="0" y="294640"/>
                <a:ext cx="518160" cy="467360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972489" y="248698"/>
              <a:ext cx="27025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3356076" y="408709"/>
              <a:ext cx="1749361" cy="147782"/>
              <a:chOff x="635462" y="775854"/>
              <a:chExt cx="1749361" cy="147782"/>
            </a:xfrm>
            <a:solidFill>
              <a:srgbClr val="EE8A10"/>
            </a:solidFill>
          </p:grpSpPr>
          <p:sp>
            <p:nvSpPr>
              <p:cNvPr id="7" name="椭圆 6"/>
              <p:cNvSpPr/>
              <p:nvPr/>
            </p:nvSpPr>
            <p:spPr>
              <a:xfrm>
                <a:off x="635462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1036319" y="775854"/>
                <a:ext cx="147781" cy="14778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1437176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1836185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2237042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>
              <a:off x="5212080" y="477520"/>
              <a:ext cx="6969760" cy="0"/>
            </a:xfrm>
            <a:prstGeom prst="line">
              <a:avLst/>
            </a:prstGeom>
            <a:ln w="317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83943533-02ec-424e-a2f7-e21ba11e061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0399" y="1130300"/>
            <a:ext cx="10858501" cy="5003800"/>
            <a:chOff x="660399" y="1130300"/>
            <a:chExt cx="10858501" cy="5003800"/>
          </a:xfrm>
        </p:grpSpPr>
        <p:grpSp>
          <p:nvGrpSpPr>
            <p:cNvPr id="16" name="îśľïḑé"/>
            <p:cNvGrpSpPr/>
            <p:nvPr/>
          </p:nvGrpSpPr>
          <p:grpSpPr>
            <a:xfrm>
              <a:off x="4036815" y="1549400"/>
              <a:ext cx="4118370" cy="4165600"/>
              <a:chOff x="3916000" y="1427200"/>
              <a:chExt cx="4360000" cy="4410000"/>
            </a:xfrm>
          </p:grpSpPr>
          <p:sp>
            <p:nvSpPr>
              <p:cNvPr id="40" name="iṥ1íḋé"/>
              <p:cNvSpPr/>
              <p:nvPr/>
            </p:nvSpPr>
            <p:spPr bwMode="auto">
              <a:xfrm rot="4244657">
                <a:off x="4229195" y="1578341"/>
                <a:ext cx="3880032" cy="4213578"/>
              </a:xfrm>
              <a:custGeom>
                <a:avLst/>
                <a:gdLst>
                  <a:gd name="T0" fmla="*/ 661 w 1707"/>
                  <a:gd name="T1" fmla="*/ 275 h 1851"/>
                  <a:gd name="T2" fmla="*/ 1615 w 1707"/>
                  <a:gd name="T3" fmla="*/ 692 h 1851"/>
                  <a:gd name="T4" fmla="*/ 1635 w 1707"/>
                  <a:gd name="T5" fmla="*/ 870 h 1851"/>
                  <a:gd name="T6" fmla="*/ 1655 w 1707"/>
                  <a:gd name="T7" fmla="*/ 1048 h 1851"/>
                  <a:gd name="T8" fmla="*/ 817 w 1707"/>
                  <a:gd name="T9" fmla="*/ 1666 h 1851"/>
                  <a:gd name="T10" fmla="*/ 653 w 1707"/>
                  <a:gd name="T11" fmla="*/ 1594 h 1851"/>
                  <a:gd name="T12" fmla="*/ 489 w 1707"/>
                  <a:gd name="T13" fmla="*/ 1522 h 1851"/>
                  <a:gd name="T14" fmla="*/ 373 w 1707"/>
                  <a:gd name="T15" fmla="*/ 487 h 1851"/>
                  <a:gd name="T16" fmla="*/ 517 w 1707"/>
                  <a:gd name="T17" fmla="*/ 381 h 1851"/>
                  <a:gd name="T18" fmla="*/ 661 w 1707"/>
                  <a:gd name="T19" fmla="*/ 275 h 18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07" h="1851">
                    <a:moveTo>
                      <a:pt x="661" y="275"/>
                    </a:moveTo>
                    <a:cubicBezTo>
                      <a:pt x="1034" y="0"/>
                      <a:pt x="1564" y="232"/>
                      <a:pt x="1615" y="692"/>
                    </a:cubicBezTo>
                    <a:cubicBezTo>
                      <a:pt x="1635" y="870"/>
                      <a:pt x="1635" y="870"/>
                      <a:pt x="1635" y="870"/>
                    </a:cubicBezTo>
                    <a:cubicBezTo>
                      <a:pt x="1655" y="1048"/>
                      <a:pt x="1655" y="1048"/>
                      <a:pt x="1655" y="1048"/>
                    </a:cubicBezTo>
                    <a:cubicBezTo>
                      <a:pt x="1707" y="1508"/>
                      <a:pt x="1241" y="1851"/>
                      <a:pt x="817" y="1666"/>
                    </a:cubicBezTo>
                    <a:cubicBezTo>
                      <a:pt x="653" y="1594"/>
                      <a:pt x="653" y="1594"/>
                      <a:pt x="653" y="1594"/>
                    </a:cubicBezTo>
                    <a:cubicBezTo>
                      <a:pt x="489" y="1522"/>
                      <a:pt x="489" y="1522"/>
                      <a:pt x="489" y="1522"/>
                    </a:cubicBezTo>
                    <a:cubicBezTo>
                      <a:pt x="64" y="1337"/>
                      <a:pt x="0" y="762"/>
                      <a:pt x="373" y="487"/>
                    </a:cubicBezTo>
                    <a:cubicBezTo>
                      <a:pt x="517" y="381"/>
                      <a:pt x="517" y="381"/>
                      <a:pt x="517" y="381"/>
                    </a:cubicBezTo>
                    <a:lnTo>
                      <a:pt x="661" y="27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/>
              <a:p>
                <a:pPr marL="0" marR="0" lvl="0" indent="0" algn="l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id-ID" sz="180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造字工房力黑（非商用）常规体" pitchFamily="50" charset="-122"/>
                  <a:ea typeface="造字工房力黑（非商用）常规体" pitchFamily="50" charset="-122"/>
                  <a:sym typeface="Segoe Script" panose="030B0504020000000003" pitchFamily="66" charset="0"/>
                </a:endParaRPr>
              </a:p>
            </p:txBody>
          </p:sp>
          <p:grpSp>
            <p:nvGrpSpPr>
              <p:cNvPr id="41" name="ïşḷidé"/>
              <p:cNvGrpSpPr/>
              <p:nvPr/>
            </p:nvGrpSpPr>
            <p:grpSpPr>
              <a:xfrm>
                <a:off x="3916000" y="1427200"/>
                <a:ext cx="4088947" cy="4410000"/>
                <a:chOff x="3916000" y="1427200"/>
                <a:chExt cx="4088947" cy="4410000"/>
              </a:xfrm>
            </p:grpSpPr>
            <p:sp>
              <p:nvSpPr>
                <p:cNvPr id="42" name="îṣľiḑê"/>
                <p:cNvSpPr/>
                <p:nvPr/>
              </p:nvSpPr>
              <p:spPr bwMode="auto">
                <a:xfrm>
                  <a:off x="3916000" y="1427200"/>
                  <a:ext cx="4060904" cy="4410000"/>
                </a:xfrm>
                <a:custGeom>
                  <a:avLst/>
                  <a:gdLst>
                    <a:gd name="T0" fmla="*/ 661 w 1707"/>
                    <a:gd name="T1" fmla="*/ 275 h 1851"/>
                    <a:gd name="T2" fmla="*/ 1615 w 1707"/>
                    <a:gd name="T3" fmla="*/ 692 h 1851"/>
                    <a:gd name="T4" fmla="*/ 1635 w 1707"/>
                    <a:gd name="T5" fmla="*/ 870 h 1851"/>
                    <a:gd name="T6" fmla="*/ 1655 w 1707"/>
                    <a:gd name="T7" fmla="*/ 1048 h 1851"/>
                    <a:gd name="T8" fmla="*/ 817 w 1707"/>
                    <a:gd name="T9" fmla="*/ 1666 h 1851"/>
                    <a:gd name="T10" fmla="*/ 653 w 1707"/>
                    <a:gd name="T11" fmla="*/ 1594 h 1851"/>
                    <a:gd name="T12" fmla="*/ 489 w 1707"/>
                    <a:gd name="T13" fmla="*/ 1522 h 1851"/>
                    <a:gd name="T14" fmla="*/ 373 w 1707"/>
                    <a:gd name="T15" fmla="*/ 487 h 1851"/>
                    <a:gd name="T16" fmla="*/ 517 w 1707"/>
                    <a:gd name="T17" fmla="*/ 381 h 1851"/>
                    <a:gd name="T18" fmla="*/ 661 w 1707"/>
                    <a:gd name="T19" fmla="*/ 275 h 18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707" h="1851">
                      <a:moveTo>
                        <a:pt x="661" y="275"/>
                      </a:moveTo>
                      <a:cubicBezTo>
                        <a:pt x="1034" y="0"/>
                        <a:pt x="1564" y="232"/>
                        <a:pt x="1615" y="692"/>
                      </a:cubicBezTo>
                      <a:cubicBezTo>
                        <a:pt x="1635" y="870"/>
                        <a:pt x="1635" y="870"/>
                        <a:pt x="1635" y="870"/>
                      </a:cubicBezTo>
                      <a:cubicBezTo>
                        <a:pt x="1655" y="1048"/>
                        <a:pt x="1655" y="1048"/>
                        <a:pt x="1655" y="1048"/>
                      </a:cubicBezTo>
                      <a:cubicBezTo>
                        <a:pt x="1707" y="1508"/>
                        <a:pt x="1241" y="1851"/>
                        <a:pt x="817" y="1666"/>
                      </a:cubicBezTo>
                      <a:cubicBezTo>
                        <a:pt x="653" y="1594"/>
                        <a:pt x="653" y="1594"/>
                        <a:pt x="653" y="1594"/>
                      </a:cubicBezTo>
                      <a:cubicBezTo>
                        <a:pt x="489" y="1522"/>
                        <a:pt x="489" y="1522"/>
                        <a:pt x="489" y="1522"/>
                      </a:cubicBezTo>
                      <a:cubicBezTo>
                        <a:pt x="64" y="1337"/>
                        <a:pt x="0" y="762"/>
                        <a:pt x="373" y="487"/>
                      </a:cubicBezTo>
                      <a:cubicBezTo>
                        <a:pt x="517" y="381"/>
                        <a:pt x="517" y="381"/>
                        <a:pt x="517" y="381"/>
                      </a:cubicBezTo>
                      <a:lnTo>
                        <a:pt x="661" y="275"/>
                      </a:ln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normAutofit/>
                </a:bodyPr>
                <a:lstStyle/>
                <a:p>
                  <a:pPr marL="0" marR="0" lvl="0" indent="0" algn="l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id-ID" sz="180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造字工房力黑（非商用）常规体" pitchFamily="50" charset="-122"/>
                    <a:ea typeface="造字工房力黑（非商用）常规体" pitchFamily="50" charset="-122"/>
                    <a:sym typeface="Segoe Script" panose="030B0504020000000003" pitchFamily="66" charset="0"/>
                  </a:endParaRPr>
                </a:p>
              </p:txBody>
            </p:sp>
            <p:sp>
              <p:nvSpPr>
                <p:cNvPr id="43" name="ïSliḑè"/>
                <p:cNvSpPr/>
                <p:nvPr/>
              </p:nvSpPr>
              <p:spPr bwMode="auto">
                <a:xfrm>
                  <a:off x="4208984" y="1617025"/>
                  <a:ext cx="3795963" cy="3626091"/>
                </a:xfrm>
                <a:custGeom>
                  <a:avLst/>
                  <a:gdLst>
                    <a:gd name="connsiteX0" fmla="*/ 1898462 w 3795963"/>
                    <a:gd name="connsiteY0" fmla="*/ 0 h 3626091"/>
                    <a:gd name="connsiteX1" fmla="*/ 2576443 w 3795963"/>
                    <a:gd name="connsiteY1" fmla="*/ 298451 h 3626091"/>
                    <a:gd name="connsiteX2" fmla="*/ 3749231 w 3795963"/>
                    <a:gd name="connsiteY2" fmla="*/ 2326246 h 3626091"/>
                    <a:gd name="connsiteX3" fmla="*/ 3751610 w 3795963"/>
                    <a:gd name="connsiteY3" fmla="*/ 2338160 h 3626091"/>
                    <a:gd name="connsiteX4" fmla="*/ 3140237 w 3795963"/>
                    <a:gd name="connsiteY4" fmla="*/ 3498603 h 3626091"/>
                    <a:gd name="connsiteX5" fmla="*/ 3137859 w 3795963"/>
                    <a:gd name="connsiteY5" fmla="*/ 3503368 h 3626091"/>
                    <a:gd name="connsiteX6" fmla="*/ 689991 w 3795963"/>
                    <a:gd name="connsiteY6" fmla="*/ 3512900 h 3626091"/>
                    <a:gd name="connsiteX7" fmla="*/ 687613 w 3795963"/>
                    <a:gd name="connsiteY7" fmla="*/ 3505751 h 3626091"/>
                    <a:gd name="connsiteX8" fmla="*/ 42936 w 3795963"/>
                    <a:gd name="connsiteY8" fmla="*/ 2338160 h 3626091"/>
                    <a:gd name="connsiteX9" fmla="*/ 1220481 w 3795963"/>
                    <a:gd name="connsiteY9" fmla="*/ 298451 h 3626091"/>
                    <a:gd name="connsiteX10" fmla="*/ 1898462 w 3795963"/>
                    <a:gd name="connsiteY10" fmla="*/ 0 h 3626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795963" h="3626091">
                      <a:moveTo>
                        <a:pt x="1898462" y="0"/>
                      </a:moveTo>
                      <a:cubicBezTo>
                        <a:pt x="2147650" y="0"/>
                        <a:pt x="2396837" y="99484"/>
                        <a:pt x="2576443" y="298451"/>
                      </a:cubicBezTo>
                      <a:cubicBezTo>
                        <a:pt x="3068871" y="820292"/>
                        <a:pt x="3523237" y="1642371"/>
                        <a:pt x="3749231" y="2326246"/>
                      </a:cubicBezTo>
                      <a:cubicBezTo>
                        <a:pt x="3749231" y="2331012"/>
                        <a:pt x="3751610" y="2335778"/>
                        <a:pt x="3751610" y="2338160"/>
                      </a:cubicBezTo>
                      <a:cubicBezTo>
                        <a:pt x="3910995" y="2826642"/>
                        <a:pt x="3625529" y="3355632"/>
                        <a:pt x="3140237" y="3498603"/>
                      </a:cubicBezTo>
                      <a:cubicBezTo>
                        <a:pt x="3137859" y="3503368"/>
                        <a:pt x="3137859" y="3503368"/>
                        <a:pt x="3137859" y="3503368"/>
                      </a:cubicBezTo>
                      <a:cubicBezTo>
                        <a:pt x="2436089" y="3672550"/>
                        <a:pt x="1398898" y="3658253"/>
                        <a:pt x="689991" y="3512900"/>
                      </a:cubicBezTo>
                      <a:cubicBezTo>
                        <a:pt x="687613" y="3505751"/>
                        <a:pt x="687613" y="3505751"/>
                        <a:pt x="687613" y="3505751"/>
                      </a:cubicBezTo>
                      <a:cubicBezTo>
                        <a:pt x="183290" y="3377078"/>
                        <a:pt x="-116449" y="2838556"/>
                        <a:pt x="42936" y="2338160"/>
                      </a:cubicBezTo>
                      <a:cubicBezTo>
                        <a:pt x="268930" y="1651903"/>
                        <a:pt x="725674" y="822675"/>
                        <a:pt x="1220481" y="298451"/>
                      </a:cubicBezTo>
                      <a:cubicBezTo>
                        <a:pt x="1400087" y="99484"/>
                        <a:pt x="1649274" y="0"/>
                        <a:pt x="1898462" y="0"/>
                      </a:cubicBezTo>
                      <a:close/>
                    </a:path>
                  </a:pathLst>
                </a:custGeom>
                <a:blipFill>
                  <a:blip r:embed="rId4"/>
                  <a:stretch>
                    <a:fillRect/>
                  </a:stretch>
                </a:blipFill>
                <a:ln w="12700" cap="flat" cmpd="sng" algn="ctr">
                  <a:noFill/>
                  <a:prstDash val="solid"/>
                  <a:miter lim="800000"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chemeClr val="accent1">
                          <a:shade val="50000"/>
                        </a:schemeClr>
                      </a:solidFill>
                      <a:prstDash val="solid"/>
                      <a:miter lim="800000"/>
                      <a:headEnd/>
                      <a:tailE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/>
                </a:bodyPr>
                <a:lstStyle/>
                <a:p>
                  <a:pPr marL="0" marR="0" lvl="0" indent="0" algn="ctr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造字工房力黑（非商用）常规体" pitchFamily="50" charset="-122"/>
                    <a:ea typeface="造字工房力黑（非商用）常规体" pitchFamily="50" charset="-122"/>
                    <a:sym typeface="Segoe Script" panose="030B0504020000000003" pitchFamily="66" charset="0"/>
                  </a:endParaRPr>
                </a:p>
              </p:txBody>
            </p:sp>
          </p:grpSp>
        </p:grpSp>
        <p:sp>
          <p:nvSpPr>
            <p:cNvPr id="17" name="íŝḻiḍè"/>
            <p:cNvSpPr txBox="1"/>
            <p:nvPr/>
          </p:nvSpPr>
          <p:spPr>
            <a:xfrm>
              <a:off x="660400" y="2565633"/>
              <a:ext cx="3548584" cy="9672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b" anchorCtr="0">
              <a:norm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zh-CN" altLang="en-US" sz="5400" i="0" u="none" strike="noStrike" kern="1200" cap="none" spc="600" normalizeH="0" baseline="0" noProof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造字工房力黑（非商用）常规体" pitchFamily="50" charset="-122"/>
                  <a:ea typeface="造字工房力黑（非商用）常规体" pitchFamily="50" charset="-122"/>
                  <a:sym typeface="Segoe Script" panose="030B0504020000000003" pitchFamily="66" charset="0"/>
                </a:rPr>
                <a:t>点击输入</a:t>
              </a:r>
              <a:endParaRPr kumimoji="0" lang="en-US" sz="5400" i="0" u="none" strike="noStrike" kern="1200" cap="none" spc="6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造字工房力黑（非商用）常规体" pitchFamily="50" charset="-122"/>
                <a:ea typeface="造字工房力黑（非商用）常规体" pitchFamily="50" charset="-122"/>
                <a:sym typeface="Segoe Script" panose="030B0504020000000003" pitchFamily="66" charset="0"/>
              </a:endParaRPr>
            </a:p>
          </p:txBody>
        </p:sp>
        <p:sp>
          <p:nvSpPr>
            <p:cNvPr id="18" name="îṣḻiḍè"/>
            <p:cNvSpPr txBox="1"/>
            <p:nvPr/>
          </p:nvSpPr>
          <p:spPr>
            <a:xfrm>
              <a:off x="660399" y="3533486"/>
              <a:ext cx="3548585" cy="10019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/>
            <a:p>
              <a:pPr lvl="0" defTabSz="913765">
                <a:lnSpc>
                  <a:spcPct val="150000"/>
                </a:lnSpc>
                <a:buSzPct val="25000"/>
                <a:defRPr/>
              </a:pPr>
              <a:r>
                <a:rPr lang="zh-CN" altLang="en-US" sz="11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Segoe Script" panose="030B0504020000000003" pitchFamily="66" charset="0"/>
                </a:rPr>
                <a:t>点击此处更换文本，点击此处更换文本 ，点击此处更换文本，点击更换文本，点击更换文本。点击此处更换文本</a:t>
              </a:r>
              <a:r>
                <a:rPr lang="en-US" altLang="zh-CN" sz="11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Segoe Script" panose="030B0504020000000003" pitchFamily="66" charset="0"/>
                </a:rPr>
                <a:t>.</a:t>
              </a:r>
              <a:endParaRPr lang="zh-CN" altLang="en-US" sz="11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Segoe Script" panose="030B0504020000000003" pitchFamily="66" charset="0"/>
              </a:endParaRPr>
            </a:p>
          </p:txBody>
        </p:sp>
        <p:grpSp>
          <p:nvGrpSpPr>
            <p:cNvPr id="19" name="iṩ1iḓê"/>
            <p:cNvGrpSpPr/>
            <p:nvPr/>
          </p:nvGrpSpPr>
          <p:grpSpPr>
            <a:xfrm>
              <a:off x="8084974" y="1130300"/>
              <a:ext cx="3433926" cy="1308761"/>
              <a:chOff x="8084974" y="1130300"/>
              <a:chExt cx="3433926" cy="1308761"/>
            </a:xfrm>
          </p:grpSpPr>
          <p:grpSp>
            <p:nvGrpSpPr>
              <p:cNvPr id="34" name="îS1iḓè"/>
              <p:cNvGrpSpPr/>
              <p:nvPr/>
            </p:nvGrpSpPr>
            <p:grpSpPr>
              <a:xfrm>
                <a:off x="8084974" y="1266924"/>
                <a:ext cx="836894" cy="836894"/>
                <a:chOff x="7043444" y="1148015"/>
                <a:chExt cx="1297072" cy="1297072"/>
              </a:xfrm>
            </p:grpSpPr>
            <p:sp>
              <p:nvSpPr>
                <p:cNvPr id="38" name="ïṧḷïďê"/>
                <p:cNvSpPr/>
                <p:nvPr/>
              </p:nvSpPr>
              <p:spPr bwMode="auto">
                <a:xfrm>
                  <a:off x="7043444" y="1148015"/>
                  <a:ext cx="1297072" cy="1297072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solidFill>
                    <a:schemeClr val="bg1">
                      <a:lumMod val="95000"/>
                    </a:schemeClr>
                  </a:solidFill>
                </a:ln>
                <a:effectLst>
                  <a:outerShdw sx="110000" sy="110000" algn="ctr" rotWithShape="0">
                    <a:schemeClr val="tx2">
                      <a:alpha val="19000"/>
                    </a:schemeClr>
                  </a:outerShdw>
                </a:effectLst>
              </p:spPr>
              <p:txBody>
                <a:bodyPr wrap="square" lIns="91440" tIns="45720" rIns="91440" bIns="45720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0" marR="0" lvl="0" indent="0" algn="l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320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造字工房力黑（非商用）常规体" pitchFamily="50" charset="-122"/>
                    <a:ea typeface="造字工房力黑（非商用）常规体" pitchFamily="50" charset="-122"/>
                    <a:sym typeface="Segoe Script" panose="030B0504020000000003" pitchFamily="66" charset="0"/>
                  </a:endParaRPr>
                </a:p>
              </p:txBody>
            </p:sp>
            <p:sp>
              <p:nvSpPr>
                <p:cNvPr id="39" name="isļîďe"/>
                <p:cNvSpPr/>
                <p:nvPr/>
              </p:nvSpPr>
              <p:spPr bwMode="auto">
                <a:xfrm>
                  <a:off x="7442648" y="1556431"/>
                  <a:ext cx="498672" cy="480241"/>
                </a:xfrm>
                <a:custGeom>
                  <a:avLst/>
                  <a:gdLst>
                    <a:gd name="connsiteX0" fmla="*/ 216243 w 609050"/>
                    <a:gd name="connsiteY0" fmla="*/ 412730 h 586540"/>
                    <a:gd name="connsiteX1" fmla="*/ 216243 w 609050"/>
                    <a:gd name="connsiteY1" fmla="*/ 456594 h 586540"/>
                    <a:gd name="connsiteX2" fmla="*/ 293953 w 609050"/>
                    <a:gd name="connsiteY2" fmla="*/ 456594 h 586540"/>
                    <a:gd name="connsiteX3" fmla="*/ 293953 w 609050"/>
                    <a:gd name="connsiteY3" fmla="*/ 412730 h 586540"/>
                    <a:gd name="connsiteX4" fmla="*/ 69884 w 609050"/>
                    <a:gd name="connsiteY4" fmla="*/ 412730 h 586540"/>
                    <a:gd name="connsiteX5" fmla="*/ 69884 w 609050"/>
                    <a:gd name="connsiteY5" fmla="*/ 456594 h 586540"/>
                    <a:gd name="connsiteX6" fmla="*/ 147595 w 609050"/>
                    <a:gd name="connsiteY6" fmla="*/ 456594 h 586540"/>
                    <a:gd name="connsiteX7" fmla="*/ 147595 w 609050"/>
                    <a:gd name="connsiteY7" fmla="*/ 412730 h 586540"/>
                    <a:gd name="connsiteX8" fmla="*/ 460769 w 609050"/>
                    <a:gd name="connsiteY8" fmla="*/ 376268 h 586540"/>
                    <a:gd name="connsiteX9" fmla="*/ 460769 w 609050"/>
                    <a:gd name="connsiteY9" fmla="*/ 414786 h 586540"/>
                    <a:gd name="connsiteX10" fmla="*/ 555916 w 609050"/>
                    <a:gd name="connsiteY10" fmla="*/ 414786 h 586540"/>
                    <a:gd name="connsiteX11" fmla="*/ 555916 w 609050"/>
                    <a:gd name="connsiteY11" fmla="*/ 376268 h 586540"/>
                    <a:gd name="connsiteX12" fmla="*/ 216243 w 609050"/>
                    <a:gd name="connsiteY12" fmla="*/ 339670 h 586540"/>
                    <a:gd name="connsiteX13" fmla="*/ 216243 w 609050"/>
                    <a:gd name="connsiteY13" fmla="*/ 383533 h 586540"/>
                    <a:gd name="connsiteX14" fmla="*/ 293953 w 609050"/>
                    <a:gd name="connsiteY14" fmla="*/ 383533 h 586540"/>
                    <a:gd name="connsiteX15" fmla="*/ 293953 w 609050"/>
                    <a:gd name="connsiteY15" fmla="*/ 339670 h 586540"/>
                    <a:gd name="connsiteX16" fmla="*/ 69884 w 609050"/>
                    <a:gd name="connsiteY16" fmla="*/ 339670 h 586540"/>
                    <a:gd name="connsiteX17" fmla="*/ 69884 w 609050"/>
                    <a:gd name="connsiteY17" fmla="*/ 383533 h 586540"/>
                    <a:gd name="connsiteX18" fmla="*/ 147595 w 609050"/>
                    <a:gd name="connsiteY18" fmla="*/ 383533 h 586540"/>
                    <a:gd name="connsiteX19" fmla="*/ 147595 w 609050"/>
                    <a:gd name="connsiteY19" fmla="*/ 339670 h 586540"/>
                    <a:gd name="connsiteX20" fmla="*/ 460769 w 609050"/>
                    <a:gd name="connsiteY20" fmla="*/ 303071 h 586540"/>
                    <a:gd name="connsiteX21" fmla="*/ 460769 w 609050"/>
                    <a:gd name="connsiteY21" fmla="*/ 341726 h 586540"/>
                    <a:gd name="connsiteX22" fmla="*/ 555916 w 609050"/>
                    <a:gd name="connsiteY22" fmla="*/ 341726 h 586540"/>
                    <a:gd name="connsiteX23" fmla="*/ 555916 w 609050"/>
                    <a:gd name="connsiteY23" fmla="*/ 303071 h 586540"/>
                    <a:gd name="connsiteX24" fmla="*/ 216243 w 609050"/>
                    <a:gd name="connsiteY24" fmla="*/ 266609 h 586540"/>
                    <a:gd name="connsiteX25" fmla="*/ 216243 w 609050"/>
                    <a:gd name="connsiteY25" fmla="*/ 310473 h 586540"/>
                    <a:gd name="connsiteX26" fmla="*/ 293953 w 609050"/>
                    <a:gd name="connsiteY26" fmla="*/ 310473 h 586540"/>
                    <a:gd name="connsiteX27" fmla="*/ 293953 w 609050"/>
                    <a:gd name="connsiteY27" fmla="*/ 266609 h 586540"/>
                    <a:gd name="connsiteX28" fmla="*/ 69884 w 609050"/>
                    <a:gd name="connsiteY28" fmla="*/ 266609 h 586540"/>
                    <a:gd name="connsiteX29" fmla="*/ 69884 w 609050"/>
                    <a:gd name="connsiteY29" fmla="*/ 310473 h 586540"/>
                    <a:gd name="connsiteX30" fmla="*/ 147595 w 609050"/>
                    <a:gd name="connsiteY30" fmla="*/ 310473 h 586540"/>
                    <a:gd name="connsiteX31" fmla="*/ 147595 w 609050"/>
                    <a:gd name="connsiteY31" fmla="*/ 266609 h 586540"/>
                    <a:gd name="connsiteX32" fmla="*/ 460769 w 609050"/>
                    <a:gd name="connsiteY32" fmla="*/ 230010 h 586540"/>
                    <a:gd name="connsiteX33" fmla="*/ 460769 w 609050"/>
                    <a:gd name="connsiteY33" fmla="*/ 268528 h 586540"/>
                    <a:gd name="connsiteX34" fmla="*/ 555916 w 609050"/>
                    <a:gd name="connsiteY34" fmla="*/ 268528 h 586540"/>
                    <a:gd name="connsiteX35" fmla="*/ 555916 w 609050"/>
                    <a:gd name="connsiteY35" fmla="*/ 230010 h 586540"/>
                    <a:gd name="connsiteX36" fmla="*/ 216243 w 609050"/>
                    <a:gd name="connsiteY36" fmla="*/ 193549 h 586540"/>
                    <a:gd name="connsiteX37" fmla="*/ 216243 w 609050"/>
                    <a:gd name="connsiteY37" fmla="*/ 237412 h 586540"/>
                    <a:gd name="connsiteX38" fmla="*/ 293953 w 609050"/>
                    <a:gd name="connsiteY38" fmla="*/ 237412 h 586540"/>
                    <a:gd name="connsiteX39" fmla="*/ 293953 w 609050"/>
                    <a:gd name="connsiteY39" fmla="*/ 193549 h 586540"/>
                    <a:gd name="connsiteX40" fmla="*/ 69884 w 609050"/>
                    <a:gd name="connsiteY40" fmla="*/ 193549 h 586540"/>
                    <a:gd name="connsiteX41" fmla="*/ 69884 w 609050"/>
                    <a:gd name="connsiteY41" fmla="*/ 237412 h 586540"/>
                    <a:gd name="connsiteX42" fmla="*/ 147595 w 609050"/>
                    <a:gd name="connsiteY42" fmla="*/ 237412 h 586540"/>
                    <a:gd name="connsiteX43" fmla="*/ 147595 w 609050"/>
                    <a:gd name="connsiteY43" fmla="*/ 193549 h 586540"/>
                    <a:gd name="connsiteX44" fmla="*/ 460769 w 609050"/>
                    <a:gd name="connsiteY44" fmla="*/ 156950 h 586540"/>
                    <a:gd name="connsiteX45" fmla="*/ 460769 w 609050"/>
                    <a:gd name="connsiteY45" fmla="*/ 195468 h 586540"/>
                    <a:gd name="connsiteX46" fmla="*/ 555916 w 609050"/>
                    <a:gd name="connsiteY46" fmla="*/ 195468 h 586540"/>
                    <a:gd name="connsiteX47" fmla="*/ 555916 w 609050"/>
                    <a:gd name="connsiteY47" fmla="*/ 156950 h 586540"/>
                    <a:gd name="connsiteX48" fmla="*/ 192926 w 609050"/>
                    <a:gd name="connsiteY48" fmla="*/ 96251 h 586540"/>
                    <a:gd name="connsiteX49" fmla="*/ 361366 w 609050"/>
                    <a:gd name="connsiteY49" fmla="*/ 96251 h 586540"/>
                    <a:gd name="connsiteX50" fmla="*/ 361366 w 609050"/>
                    <a:gd name="connsiteY50" fmla="*/ 114880 h 586540"/>
                    <a:gd name="connsiteX51" fmla="*/ 192926 w 609050"/>
                    <a:gd name="connsiteY51" fmla="*/ 114880 h 586540"/>
                    <a:gd name="connsiteX52" fmla="*/ 192926 w 609050"/>
                    <a:gd name="connsiteY52" fmla="*/ 49819 h 586540"/>
                    <a:gd name="connsiteX53" fmla="*/ 361366 w 609050"/>
                    <a:gd name="connsiteY53" fmla="*/ 49819 h 586540"/>
                    <a:gd name="connsiteX54" fmla="*/ 361366 w 609050"/>
                    <a:gd name="connsiteY54" fmla="*/ 68307 h 586540"/>
                    <a:gd name="connsiteX55" fmla="*/ 192926 w 609050"/>
                    <a:gd name="connsiteY55" fmla="*/ 68307 h 586540"/>
                    <a:gd name="connsiteX56" fmla="*/ 166130 w 609050"/>
                    <a:gd name="connsiteY56" fmla="*/ 25222 h 586540"/>
                    <a:gd name="connsiteX57" fmla="*/ 166130 w 609050"/>
                    <a:gd name="connsiteY57" fmla="*/ 155716 h 586540"/>
                    <a:gd name="connsiteX58" fmla="*/ 338987 w 609050"/>
                    <a:gd name="connsiteY58" fmla="*/ 155716 h 586540"/>
                    <a:gd name="connsiteX59" fmla="*/ 338987 w 609050"/>
                    <a:gd name="connsiteY59" fmla="*/ 341040 h 586540"/>
                    <a:gd name="connsiteX60" fmla="*/ 338987 w 609050"/>
                    <a:gd name="connsiteY60" fmla="*/ 531710 h 586540"/>
                    <a:gd name="connsiteX61" fmla="*/ 366721 w 609050"/>
                    <a:gd name="connsiteY61" fmla="*/ 531710 h 586540"/>
                    <a:gd name="connsiteX62" fmla="*/ 366721 w 609050"/>
                    <a:gd name="connsiteY62" fmla="*/ 341040 h 586540"/>
                    <a:gd name="connsiteX63" fmla="*/ 366721 w 609050"/>
                    <a:gd name="connsiteY63" fmla="*/ 155305 h 586540"/>
                    <a:gd name="connsiteX64" fmla="*/ 388002 w 609050"/>
                    <a:gd name="connsiteY64" fmla="*/ 143517 h 586540"/>
                    <a:gd name="connsiteX65" fmla="*/ 388002 w 609050"/>
                    <a:gd name="connsiteY65" fmla="*/ 25222 h 586540"/>
                    <a:gd name="connsiteX66" fmla="*/ 140867 w 609050"/>
                    <a:gd name="connsiteY66" fmla="*/ 0 h 586540"/>
                    <a:gd name="connsiteX67" fmla="*/ 413402 w 609050"/>
                    <a:gd name="connsiteY67" fmla="*/ 0 h 586540"/>
                    <a:gd name="connsiteX68" fmla="*/ 413402 w 609050"/>
                    <a:gd name="connsiteY68" fmla="*/ 129398 h 586540"/>
                    <a:gd name="connsiteX69" fmla="*/ 432486 w 609050"/>
                    <a:gd name="connsiteY69" fmla="*/ 118843 h 586540"/>
                    <a:gd name="connsiteX70" fmla="*/ 584199 w 609050"/>
                    <a:gd name="connsiteY70" fmla="*/ 118843 h 586540"/>
                    <a:gd name="connsiteX71" fmla="*/ 584199 w 609050"/>
                    <a:gd name="connsiteY71" fmla="*/ 531710 h 586540"/>
                    <a:gd name="connsiteX72" fmla="*/ 609050 w 609050"/>
                    <a:gd name="connsiteY72" fmla="*/ 531710 h 586540"/>
                    <a:gd name="connsiteX73" fmla="*/ 609050 w 609050"/>
                    <a:gd name="connsiteY73" fmla="*/ 586540 h 586540"/>
                    <a:gd name="connsiteX74" fmla="*/ 0 w 609050"/>
                    <a:gd name="connsiteY74" fmla="*/ 586540 h 586540"/>
                    <a:gd name="connsiteX75" fmla="*/ 0 w 609050"/>
                    <a:gd name="connsiteY75" fmla="*/ 531710 h 586540"/>
                    <a:gd name="connsiteX76" fmla="*/ 24851 w 609050"/>
                    <a:gd name="connsiteY76" fmla="*/ 531710 h 586540"/>
                    <a:gd name="connsiteX77" fmla="*/ 24851 w 609050"/>
                    <a:gd name="connsiteY77" fmla="*/ 155716 h 586540"/>
                    <a:gd name="connsiteX78" fmla="*/ 140867 w 609050"/>
                    <a:gd name="connsiteY78" fmla="*/ 155716 h 586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</a:cxnLst>
                  <a:rect l="l" t="t" r="r" b="b"/>
                  <a:pathLst>
                    <a:path w="609050" h="586540">
                      <a:moveTo>
                        <a:pt x="216243" y="412730"/>
                      </a:moveTo>
                      <a:lnTo>
                        <a:pt x="216243" y="456594"/>
                      </a:lnTo>
                      <a:lnTo>
                        <a:pt x="293953" y="456594"/>
                      </a:lnTo>
                      <a:lnTo>
                        <a:pt x="293953" y="412730"/>
                      </a:lnTo>
                      <a:close/>
                      <a:moveTo>
                        <a:pt x="69884" y="412730"/>
                      </a:moveTo>
                      <a:lnTo>
                        <a:pt x="69884" y="456594"/>
                      </a:lnTo>
                      <a:lnTo>
                        <a:pt x="147595" y="456594"/>
                      </a:lnTo>
                      <a:lnTo>
                        <a:pt x="147595" y="412730"/>
                      </a:lnTo>
                      <a:close/>
                      <a:moveTo>
                        <a:pt x="460769" y="376268"/>
                      </a:moveTo>
                      <a:lnTo>
                        <a:pt x="460769" y="414786"/>
                      </a:lnTo>
                      <a:lnTo>
                        <a:pt x="555916" y="414786"/>
                      </a:lnTo>
                      <a:lnTo>
                        <a:pt x="555916" y="376268"/>
                      </a:lnTo>
                      <a:close/>
                      <a:moveTo>
                        <a:pt x="216243" y="339670"/>
                      </a:moveTo>
                      <a:lnTo>
                        <a:pt x="216243" y="383533"/>
                      </a:lnTo>
                      <a:lnTo>
                        <a:pt x="293953" y="383533"/>
                      </a:lnTo>
                      <a:lnTo>
                        <a:pt x="293953" y="339670"/>
                      </a:lnTo>
                      <a:close/>
                      <a:moveTo>
                        <a:pt x="69884" y="339670"/>
                      </a:moveTo>
                      <a:lnTo>
                        <a:pt x="69884" y="383533"/>
                      </a:lnTo>
                      <a:lnTo>
                        <a:pt x="147595" y="383533"/>
                      </a:lnTo>
                      <a:lnTo>
                        <a:pt x="147595" y="339670"/>
                      </a:lnTo>
                      <a:close/>
                      <a:moveTo>
                        <a:pt x="460769" y="303071"/>
                      </a:moveTo>
                      <a:lnTo>
                        <a:pt x="460769" y="341726"/>
                      </a:lnTo>
                      <a:lnTo>
                        <a:pt x="555916" y="341726"/>
                      </a:lnTo>
                      <a:lnTo>
                        <a:pt x="555916" y="303071"/>
                      </a:lnTo>
                      <a:close/>
                      <a:moveTo>
                        <a:pt x="216243" y="266609"/>
                      </a:moveTo>
                      <a:lnTo>
                        <a:pt x="216243" y="310473"/>
                      </a:lnTo>
                      <a:lnTo>
                        <a:pt x="293953" y="310473"/>
                      </a:lnTo>
                      <a:lnTo>
                        <a:pt x="293953" y="266609"/>
                      </a:lnTo>
                      <a:close/>
                      <a:moveTo>
                        <a:pt x="69884" y="266609"/>
                      </a:moveTo>
                      <a:lnTo>
                        <a:pt x="69884" y="310473"/>
                      </a:lnTo>
                      <a:lnTo>
                        <a:pt x="147595" y="310473"/>
                      </a:lnTo>
                      <a:lnTo>
                        <a:pt x="147595" y="266609"/>
                      </a:lnTo>
                      <a:close/>
                      <a:moveTo>
                        <a:pt x="460769" y="230010"/>
                      </a:moveTo>
                      <a:lnTo>
                        <a:pt x="460769" y="268528"/>
                      </a:lnTo>
                      <a:lnTo>
                        <a:pt x="555916" y="268528"/>
                      </a:lnTo>
                      <a:lnTo>
                        <a:pt x="555916" y="230010"/>
                      </a:lnTo>
                      <a:close/>
                      <a:moveTo>
                        <a:pt x="216243" y="193549"/>
                      </a:moveTo>
                      <a:lnTo>
                        <a:pt x="216243" y="237412"/>
                      </a:lnTo>
                      <a:lnTo>
                        <a:pt x="293953" y="237412"/>
                      </a:lnTo>
                      <a:lnTo>
                        <a:pt x="293953" y="193549"/>
                      </a:lnTo>
                      <a:close/>
                      <a:moveTo>
                        <a:pt x="69884" y="193549"/>
                      </a:moveTo>
                      <a:lnTo>
                        <a:pt x="69884" y="237412"/>
                      </a:lnTo>
                      <a:lnTo>
                        <a:pt x="147595" y="237412"/>
                      </a:lnTo>
                      <a:lnTo>
                        <a:pt x="147595" y="193549"/>
                      </a:lnTo>
                      <a:close/>
                      <a:moveTo>
                        <a:pt x="460769" y="156950"/>
                      </a:moveTo>
                      <a:lnTo>
                        <a:pt x="460769" y="195468"/>
                      </a:lnTo>
                      <a:lnTo>
                        <a:pt x="555916" y="195468"/>
                      </a:lnTo>
                      <a:lnTo>
                        <a:pt x="555916" y="156950"/>
                      </a:lnTo>
                      <a:close/>
                      <a:moveTo>
                        <a:pt x="192926" y="96251"/>
                      </a:moveTo>
                      <a:lnTo>
                        <a:pt x="361366" y="96251"/>
                      </a:lnTo>
                      <a:lnTo>
                        <a:pt x="361366" y="114880"/>
                      </a:lnTo>
                      <a:lnTo>
                        <a:pt x="192926" y="114880"/>
                      </a:lnTo>
                      <a:close/>
                      <a:moveTo>
                        <a:pt x="192926" y="49819"/>
                      </a:moveTo>
                      <a:lnTo>
                        <a:pt x="361366" y="49819"/>
                      </a:lnTo>
                      <a:lnTo>
                        <a:pt x="361366" y="68307"/>
                      </a:lnTo>
                      <a:lnTo>
                        <a:pt x="192926" y="68307"/>
                      </a:lnTo>
                      <a:close/>
                      <a:moveTo>
                        <a:pt x="166130" y="25222"/>
                      </a:moveTo>
                      <a:lnTo>
                        <a:pt x="166130" y="155716"/>
                      </a:lnTo>
                      <a:lnTo>
                        <a:pt x="338987" y="155716"/>
                      </a:lnTo>
                      <a:lnTo>
                        <a:pt x="338987" y="341040"/>
                      </a:lnTo>
                      <a:lnTo>
                        <a:pt x="338987" y="531710"/>
                      </a:lnTo>
                      <a:lnTo>
                        <a:pt x="366721" y="531710"/>
                      </a:lnTo>
                      <a:lnTo>
                        <a:pt x="366721" y="341040"/>
                      </a:lnTo>
                      <a:lnTo>
                        <a:pt x="366721" y="155305"/>
                      </a:lnTo>
                      <a:lnTo>
                        <a:pt x="388002" y="143517"/>
                      </a:lnTo>
                      <a:lnTo>
                        <a:pt x="388002" y="25222"/>
                      </a:lnTo>
                      <a:close/>
                      <a:moveTo>
                        <a:pt x="140867" y="0"/>
                      </a:moveTo>
                      <a:lnTo>
                        <a:pt x="413402" y="0"/>
                      </a:lnTo>
                      <a:lnTo>
                        <a:pt x="413402" y="129398"/>
                      </a:lnTo>
                      <a:lnTo>
                        <a:pt x="432486" y="118843"/>
                      </a:lnTo>
                      <a:lnTo>
                        <a:pt x="584199" y="118843"/>
                      </a:lnTo>
                      <a:lnTo>
                        <a:pt x="584199" y="531710"/>
                      </a:lnTo>
                      <a:lnTo>
                        <a:pt x="609050" y="531710"/>
                      </a:lnTo>
                      <a:lnTo>
                        <a:pt x="609050" y="586540"/>
                      </a:lnTo>
                      <a:lnTo>
                        <a:pt x="0" y="586540"/>
                      </a:lnTo>
                      <a:lnTo>
                        <a:pt x="0" y="531710"/>
                      </a:lnTo>
                      <a:lnTo>
                        <a:pt x="24851" y="531710"/>
                      </a:lnTo>
                      <a:lnTo>
                        <a:pt x="24851" y="155716"/>
                      </a:lnTo>
                      <a:lnTo>
                        <a:pt x="140867" y="15571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wrap="square" lIns="91440" tIns="45720" rIns="91440" bIns="45720">
                  <a:normAutofit fontScale="92500" lnSpcReduction="20000"/>
                </a:bodyPr>
                <a:lstStyle/>
                <a:p>
                  <a:pPr marL="0" marR="0" lvl="0" indent="0" algn="l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造字工房力黑（非商用）常规体" pitchFamily="50" charset="-122"/>
                    <a:ea typeface="造字工房力黑（非商用）常规体" pitchFamily="50" charset="-122"/>
                    <a:sym typeface="Segoe Script" panose="030B0504020000000003" pitchFamily="66" charset="0"/>
                  </a:endParaRPr>
                </a:p>
              </p:txBody>
            </p:sp>
          </p:grpSp>
          <p:grpSp>
            <p:nvGrpSpPr>
              <p:cNvPr id="35" name="išḻídê"/>
              <p:cNvGrpSpPr/>
              <p:nvPr/>
            </p:nvGrpSpPr>
            <p:grpSpPr>
              <a:xfrm>
                <a:off x="9131300" y="1130300"/>
                <a:ext cx="2387600" cy="1308761"/>
                <a:chOff x="673099" y="2252632"/>
                <a:chExt cx="3589337" cy="1308761"/>
              </a:xfrm>
            </p:grpSpPr>
            <p:sp>
              <p:nvSpPr>
                <p:cNvPr id="36" name="iṥḻiḋé"/>
                <p:cNvSpPr txBox="1"/>
                <p:nvPr/>
              </p:nvSpPr>
              <p:spPr bwMode="auto">
                <a:xfrm>
                  <a:off x="673099" y="2252632"/>
                  <a:ext cx="3589337" cy="4418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b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0" marR="0" lvl="0" indent="0" algn="l" defTabSz="913765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zh-CN" sz="200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Text here</a:t>
                  </a:r>
                </a:p>
              </p:txBody>
            </p:sp>
            <p:sp>
              <p:nvSpPr>
                <p:cNvPr id="37" name="îṡlíḑé"/>
                <p:cNvSpPr/>
                <p:nvPr/>
              </p:nvSpPr>
              <p:spPr bwMode="auto">
                <a:xfrm>
                  <a:off x="673099" y="2694438"/>
                  <a:ext cx="3589337" cy="86695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t" anchorCtr="0">
                  <a:normAutofit fontScale="85000" lnSpcReduction="10000"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171450" marR="0" lvl="0" indent="-171450" algn="l" defTabSz="913765" rtl="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defRPr/>
                  </a:pPr>
                  <a:r>
                    <a:rPr kumimoji="0" lang="en-US" altLang="zh-CN" sz="110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Copy paste fonts. Choose the only option to retain text.</a:t>
                  </a:r>
                </a:p>
                <a:p>
                  <a:pPr marL="171450" marR="0" lvl="0" indent="-171450" algn="l" defTabSz="913765" rtl="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defRPr/>
                  </a:pPr>
                  <a:r>
                    <a:rPr kumimoji="0" lang="en-US" altLang="zh-CN" sz="110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……</a:t>
                  </a:r>
                </a:p>
              </p:txBody>
            </p:sp>
          </p:grpSp>
        </p:grpSp>
        <p:grpSp>
          <p:nvGrpSpPr>
            <p:cNvPr id="20" name="îṥlíḓe"/>
            <p:cNvGrpSpPr/>
            <p:nvPr/>
          </p:nvGrpSpPr>
          <p:grpSpPr>
            <a:xfrm>
              <a:off x="8084974" y="2977820"/>
              <a:ext cx="3433926" cy="1308761"/>
              <a:chOff x="8084974" y="1130300"/>
              <a:chExt cx="3433926" cy="1308761"/>
            </a:xfrm>
          </p:grpSpPr>
          <p:grpSp>
            <p:nvGrpSpPr>
              <p:cNvPr id="28" name="ïśḷîḋe"/>
              <p:cNvGrpSpPr/>
              <p:nvPr/>
            </p:nvGrpSpPr>
            <p:grpSpPr>
              <a:xfrm>
                <a:off x="8084974" y="1266924"/>
                <a:ext cx="836894" cy="836894"/>
                <a:chOff x="7043444" y="1148015"/>
                <a:chExt cx="1297072" cy="1297072"/>
              </a:xfrm>
            </p:grpSpPr>
            <p:sp>
              <p:nvSpPr>
                <p:cNvPr id="32" name="ïš1îďé"/>
                <p:cNvSpPr/>
                <p:nvPr/>
              </p:nvSpPr>
              <p:spPr bwMode="auto">
                <a:xfrm>
                  <a:off x="7043444" y="1148015"/>
                  <a:ext cx="1297072" cy="1297072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>
                      <a:lumMod val="95000"/>
                    </a:schemeClr>
                  </a:solidFill>
                </a:ln>
                <a:effectLst>
                  <a:outerShdw sx="110000" sy="110000" algn="ctr" rotWithShape="0">
                    <a:schemeClr val="tx2">
                      <a:alpha val="19000"/>
                    </a:schemeClr>
                  </a:outerShdw>
                </a:effectLst>
              </p:spPr>
              <p:txBody>
                <a:bodyPr wrap="square" lIns="91440" tIns="45720" rIns="91440" bIns="45720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0" marR="0" lvl="0" indent="0" algn="l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320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造字工房力黑（非商用）常规体" pitchFamily="50" charset="-122"/>
                    <a:ea typeface="造字工房力黑（非商用）常规体" pitchFamily="50" charset="-122"/>
                    <a:sym typeface="Segoe Script" panose="030B0504020000000003" pitchFamily="66" charset="0"/>
                  </a:endParaRPr>
                </a:p>
              </p:txBody>
            </p:sp>
            <p:sp>
              <p:nvSpPr>
                <p:cNvPr id="33" name="îṩ1ïḋê"/>
                <p:cNvSpPr/>
                <p:nvPr/>
              </p:nvSpPr>
              <p:spPr bwMode="auto">
                <a:xfrm>
                  <a:off x="7442648" y="1556431"/>
                  <a:ext cx="498672" cy="480241"/>
                </a:xfrm>
                <a:custGeom>
                  <a:avLst/>
                  <a:gdLst>
                    <a:gd name="connsiteX0" fmla="*/ 216243 w 609050"/>
                    <a:gd name="connsiteY0" fmla="*/ 412730 h 586540"/>
                    <a:gd name="connsiteX1" fmla="*/ 216243 w 609050"/>
                    <a:gd name="connsiteY1" fmla="*/ 456594 h 586540"/>
                    <a:gd name="connsiteX2" fmla="*/ 293953 w 609050"/>
                    <a:gd name="connsiteY2" fmla="*/ 456594 h 586540"/>
                    <a:gd name="connsiteX3" fmla="*/ 293953 w 609050"/>
                    <a:gd name="connsiteY3" fmla="*/ 412730 h 586540"/>
                    <a:gd name="connsiteX4" fmla="*/ 69884 w 609050"/>
                    <a:gd name="connsiteY4" fmla="*/ 412730 h 586540"/>
                    <a:gd name="connsiteX5" fmla="*/ 69884 w 609050"/>
                    <a:gd name="connsiteY5" fmla="*/ 456594 h 586540"/>
                    <a:gd name="connsiteX6" fmla="*/ 147595 w 609050"/>
                    <a:gd name="connsiteY6" fmla="*/ 456594 h 586540"/>
                    <a:gd name="connsiteX7" fmla="*/ 147595 w 609050"/>
                    <a:gd name="connsiteY7" fmla="*/ 412730 h 586540"/>
                    <a:gd name="connsiteX8" fmla="*/ 460769 w 609050"/>
                    <a:gd name="connsiteY8" fmla="*/ 376268 h 586540"/>
                    <a:gd name="connsiteX9" fmla="*/ 460769 w 609050"/>
                    <a:gd name="connsiteY9" fmla="*/ 414786 h 586540"/>
                    <a:gd name="connsiteX10" fmla="*/ 555916 w 609050"/>
                    <a:gd name="connsiteY10" fmla="*/ 414786 h 586540"/>
                    <a:gd name="connsiteX11" fmla="*/ 555916 w 609050"/>
                    <a:gd name="connsiteY11" fmla="*/ 376268 h 586540"/>
                    <a:gd name="connsiteX12" fmla="*/ 216243 w 609050"/>
                    <a:gd name="connsiteY12" fmla="*/ 339670 h 586540"/>
                    <a:gd name="connsiteX13" fmla="*/ 216243 w 609050"/>
                    <a:gd name="connsiteY13" fmla="*/ 383533 h 586540"/>
                    <a:gd name="connsiteX14" fmla="*/ 293953 w 609050"/>
                    <a:gd name="connsiteY14" fmla="*/ 383533 h 586540"/>
                    <a:gd name="connsiteX15" fmla="*/ 293953 w 609050"/>
                    <a:gd name="connsiteY15" fmla="*/ 339670 h 586540"/>
                    <a:gd name="connsiteX16" fmla="*/ 69884 w 609050"/>
                    <a:gd name="connsiteY16" fmla="*/ 339670 h 586540"/>
                    <a:gd name="connsiteX17" fmla="*/ 69884 w 609050"/>
                    <a:gd name="connsiteY17" fmla="*/ 383533 h 586540"/>
                    <a:gd name="connsiteX18" fmla="*/ 147595 w 609050"/>
                    <a:gd name="connsiteY18" fmla="*/ 383533 h 586540"/>
                    <a:gd name="connsiteX19" fmla="*/ 147595 w 609050"/>
                    <a:gd name="connsiteY19" fmla="*/ 339670 h 586540"/>
                    <a:gd name="connsiteX20" fmla="*/ 460769 w 609050"/>
                    <a:gd name="connsiteY20" fmla="*/ 303071 h 586540"/>
                    <a:gd name="connsiteX21" fmla="*/ 460769 w 609050"/>
                    <a:gd name="connsiteY21" fmla="*/ 341726 h 586540"/>
                    <a:gd name="connsiteX22" fmla="*/ 555916 w 609050"/>
                    <a:gd name="connsiteY22" fmla="*/ 341726 h 586540"/>
                    <a:gd name="connsiteX23" fmla="*/ 555916 w 609050"/>
                    <a:gd name="connsiteY23" fmla="*/ 303071 h 586540"/>
                    <a:gd name="connsiteX24" fmla="*/ 216243 w 609050"/>
                    <a:gd name="connsiteY24" fmla="*/ 266609 h 586540"/>
                    <a:gd name="connsiteX25" fmla="*/ 216243 w 609050"/>
                    <a:gd name="connsiteY25" fmla="*/ 310473 h 586540"/>
                    <a:gd name="connsiteX26" fmla="*/ 293953 w 609050"/>
                    <a:gd name="connsiteY26" fmla="*/ 310473 h 586540"/>
                    <a:gd name="connsiteX27" fmla="*/ 293953 w 609050"/>
                    <a:gd name="connsiteY27" fmla="*/ 266609 h 586540"/>
                    <a:gd name="connsiteX28" fmla="*/ 69884 w 609050"/>
                    <a:gd name="connsiteY28" fmla="*/ 266609 h 586540"/>
                    <a:gd name="connsiteX29" fmla="*/ 69884 w 609050"/>
                    <a:gd name="connsiteY29" fmla="*/ 310473 h 586540"/>
                    <a:gd name="connsiteX30" fmla="*/ 147595 w 609050"/>
                    <a:gd name="connsiteY30" fmla="*/ 310473 h 586540"/>
                    <a:gd name="connsiteX31" fmla="*/ 147595 w 609050"/>
                    <a:gd name="connsiteY31" fmla="*/ 266609 h 586540"/>
                    <a:gd name="connsiteX32" fmla="*/ 460769 w 609050"/>
                    <a:gd name="connsiteY32" fmla="*/ 230010 h 586540"/>
                    <a:gd name="connsiteX33" fmla="*/ 460769 w 609050"/>
                    <a:gd name="connsiteY33" fmla="*/ 268528 h 586540"/>
                    <a:gd name="connsiteX34" fmla="*/ 555916 w 609050"/>
                    <a:gd name="connsiteY34" fmla="*/ 268528 h 586540"/>
                    <a:gd name="connsiteX35" fmla="*/ 555916 w 609050"/>
                    <a:gd name="connsiteY35" fmla="*/ 230010 h 586540"/>
                    <a:gd name="connsiteX36" fmla="*/ 216243 w 609050"/>
                    <a:gd name="connsiteY36" fmla="*/ 193549 h 586540"/>
                    <a:gd name="connsiteX37" fmla="*/ 216243 w 609050"/>
                    <a:gd name="connsiteY37" fmla="*/ 237412 h 586540"/>
                    <a:gd name="connsiteX38" fmla="*/ 293953 w 609050"/>
                    <a:gd name="connsiteY38" fmla="*/ 237412 h 586540"/>
                    <a:gd name="connsiteX39" fmla="*/ 293953 w 609050"/>
                    <a:gd name="connsiteY39" fmla="*/ 193549 h 586540"/>
                    <a:gd name="connsiteX40" fmla="*/ 69884 w 609050"/>
                    <a:gd name="connsiteY40" fmla="*/ 193549 h 586540"/>
                    <a:gd name="connsiteX41" fmla="*/ 69884 w 609050"/>
                    <a:gd name="connsiteY41" fmla="*/ 237412 h 586540"/>
                    <a:gd name="connsiteX42" fmla="*/ 147595 w 609050"/>
                    <a:gd name="connsiteY42" fmla="*/ 237412 h 586540"/>
                    <a:gd name="connsiteX43" fmla="*/ 147595 w 609050"/>
                    <a:gd name="connsiteY43" fmla="*/ 193549 h 586540"/>
                    <a:gd name="connsiteX44" fmla="*/ 460769 w 609050"/>
                    <a:gd name="connsiteY44" fmla="*/ 156950 h 586540"/>
                    <a:gd name="connsiteX45" fmla="*/ 460769 w 609050"/>
                    <a:gd name="connsiteY45" fmla="*/ 195468 h 586540"/>
                    <a:gd name="connsiteX46" fmla="*/ 555916 w 609050"/>
                    <a:gd name="connsiteY46" fmla="*/ 195468 h 586540"/>
                    <a:gd name="connsiteX47" fmla="*/ 555916 w 609050"/>
                    <a:gd name="connsiteY47" fmla="*/ 156950 h 586540"/>
                    <a:gd name="connsiteX48" fmla="*/ 192926 w 609050"/>
                    <a:gd name="connsiteY48" fmla="*/ 96251 h 586540"/>
                    <a:gd name="connsiteX49" fmla="*/ 361366 w 609050"/>
                    <a:gd name="connsiteY49" fmla="*/ 96251 h 586540"/>
                    <a:gd name="connsiteX50" fmla="*/ 361366 w 609050"/>
                    <a:gd name="connsiteY50" fmla="*/ 114880 h 586540"/>
                    <a:gd name="connsiteX51" fmla="*/ 192926 w 609050"/>
                    <a:gd name="connsiteY51" fmla="*/ 114880 h 586540"/>
                    <a:gd name="connsiteX52" fmla="*/ 192926 w 609050"/>
                    <a:gd name="connsiteY52" fmla="*/ 49819 h 586540"/>
                    <a:gd name="connsiteX53" fmla="*/ 361366 w 609050"/>
                    <a:gd name="connsiteY53" fmla="*/ 49819 h 586540"/>
                    <a:gd name="connsiteX54" fmla="*/ 361366 w 609050"/>
                    <a:gd name="connsiteY54" fmla="*/ 68307 h 586540"/>
                    <a:gd name="connsiteX55" fmla="*/ 192926 w 609050"/>
                    <a:gd name="connsiteY55" fmla="*/ 68307 h 586540"/>
                    <a:gd name="connsiteX56" fmla="*/ 166130 w 609050"/>
                    <a:gd name="connsiteY56" fmla="*/ 25222 h 586540"/>
                    <a:gd name="connsiteX57" fmla="*/ 166130 w 609050"/>
                    <a:gd name="connsiteY57" fmla="*/ 155716 h 586540"/>
                    <a:gd name="connsiteX58" fmla="*/ 338987 w 609050"/>
                    <a:gd name="connsiteY58" fmla="*/ 155716 h 586540"/>
                    <a:gd name="connsiteX59" fmla="*/ 338987 w 609050"/>
                    <a:gd name="connsiteY59" fmla="*/ 341040 h 586540"/>
                    <a:gd name="connsiteX60" fmla="*/ 338987 w 609050"/>
                    <a:gd name="connsiteY60" fmla="*/ 531710 h 586540"/>
                    <a:gd name="connsiteX61" fmla="*/ 366721 w 609050"/>
                    <a:gd name="connsiteY61" fmla="*/ 531710 h 586540"/>
                    <a:gd name="connsiteX62" fmla="*/ 366721 w 609050"/>
                    <a:gd name="connsiteY62" fmla="*/ 341040 h 586540"/>
                    <a:gd name="connsiteX63" fmla="*/ 366721 w 609050"/>
                    <a:gd name="connsiteY63" fmla="*/ 155305 h 586540"/>
                    <a:gd name="connsiteX64" fmla="*/ 388002 w 609050"/>
                    <a:gd name="connsiteY64" fmla="*/ 143517 h 586540"/>
                    <a:gd name="connsiteX65" fmla="*/ 388002 w 609050"/>
                    <a:gd name="connsiteY65" fmla="*/ 25222 h 586540"/>
                    <a:gd name="connsiteX66" fmla="*/ 140867 w 609050"/>
                    <a:gd name="connsiteY66" fmla="*/ 0 h 586540"/>
                    <a:gd name="connsiteX67" fmla="*/ 413402 w 609050"/>
                    <a:gd name="connsiteY67" fmla="*/ 0 h 586540"/>
                    <a:gd name="connsiteX68" fmla="*/ 413402 w 609050"/>
                    <a:gd name="connsiteY68" fmla="*/ 129398 h 586540"/>
                    <a:gd name="connsiteX69" fmla="*/ 432486 w 609050"/>
                    <a:gd name="connsiteY69" fmla="*/ 118843 h 586540"/>
                    <a:gd name="connsiteX70" fmla="*/ 584199 w 609050"/>
                    <a:gd name="connsiteY70" fmla="*/ 118843 h 586540"/>
                    <a:gd name="connsiteX71" fmla="*/ 584199 w 609050"/>
                    <a:gd name="connsiteY71" fmla="*/ 531710 h 586540"/>
                    <a:gd name="connsiteX72" fmla="*/ 609050 w 609050"/>
                    <a:gd name="connsiteY72" fmla="*/ 531710 h 586540"/>
                    <a:gd name="connsiteX73" fmla="*/ 609050 w 609050"/>
                    <a:gd name="connsiteY73" fmla="*/ 586540 h 586540"/>
                    <a:gd name="connsiteX74" fmla="*/ 0 w 609050"/>
                    <a:gd name="connsiteY74" fmla="*/ 586540 h 586540"/>
                    <a:gd name="connsiteX75" fmla="*/ 0 w 609050"/>
                    <a:gd name="connsiteY75" fmla="*/ 531710 h 586540"/>
                    <a:gd name="connsiteX76" fmla="*/ 24851 w 609050"/>
                    <a:gd name="connsiteY76" fmla="*/ 531710 h 586540"/>
                    <a:gd name="connsiteX77" fmla="*/ 24851 w 609050"/>
                    <a:gd name="connsiteY77" fmla="*/ 155716 h 586540"/>
                    <a:gd name="connsiteX78" fmla="*/ 140867 w 609050"/>
                    <a:gd name="connsiteY78" fmla="*/ 155716 h 586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</a:cxnLst>
                  <a:rect l="l" t="t" r="r" b="b"/>
                  <a:pathLst>
                    <a:path w="609050" h="586540">
                      <a:moveTo>
                        <a:pt x="216243" y="412730"/>
                      </a:moveTo>
                      <a:lnTo>
                        <a:pt x="216243" y="456594"/>
                      </a:lnTo>
                      <a:lnTo>
                        <a:pt x="293953" y="456594"/>
                      </a:lnTo>
                      <a:lnTo>
                        <a:pt x="293953" y="412730"/>
                      </a:lnTo>
                      <a:close/>
                      <a:moveTo>
                        <a:pt x="69884" y="412730"/>
                      </a:moveTo>
                      <a:lnTo>
                        <a:pt x="69884" y="456594"/>
                      </a:lnTo>
                      <a:lnTo>
                        <a:pt x="147595" y="456594"/>
                      </a:lnTo>
                      <a:lnTo>
                        <a:pt x="147595" y="412730"/>
                      </a:lnTo>
                      <a:close/>
                      <a:moveTo>
                        <a:pt x="460769" y="376268"/>
                      </a:moveTo>
                      <a:lnTo>
                        <a:pt x="460769" y="414786"/>
                      </a:lnTo>
                      <a:lnTo>
                        <a:pt x="555916" y="414786"/>
                      </a:lnTo>
                      <a:lnTo>
                        <a:pt x="555916" y="376268"/>
                      </a:lnTo>
                      <a:close/>
                      <a:moveTo>
                        <a:pt x="216243" y="339670"/>
                      </a:moveTo>
                      <a:lnTo>
                        <a:pt x="216243" y="383533"/>
                      </a:lnTo>
                      <a:lnTo>
                        <a:pt x="293953" y="383533"/>
                      </a:lnTo>
                      <a:lnTo>
                        <a:pt x="293953" y="339670"/>
                      </a:lnTo>
                      <a:close/>
                      <a:moveTo>
                        <a:pt x="69884" y="339670"/>
                      </a:moveTo>
                      <a:lnTo>
                        <a:pt x="69884" y="383533"/>
                      </a:lnTo>
                      <a:lnTo>
                        <a:pt x="147595" y="383533"/>
                      </a:lnTo>
                      <a:lnTo>
                        <a:pt x="147595" y="339670"/>
                      </a:lnTo>
                      <a:close/>
                      <a:moveTo>
                        <a:pt x="460769" y="303071"/>
                      </a:moveTo>
                      <a:lnTo>
                        <a:pt x="460769" y="341726"/>
                      </a:lnTo>
                      <a:lnTo>
                        <a:pt x="555916" y="341726"/>
                      </a:lnTo>
                      <a:lnTo>
                        <a:pt x="555916" y="303071"/>
                      </a:lnTo>
                      <a:close/>
                      <a:moveTo>
                        <a:pt x="216243" y="266609"/>
                      </a:moveTo>
                      <a:lnTo>
                        <a:pt x="216243" y="310473"/>
                      </a:lnTo>
                      <a:lnTo>
                        <a:pt x="293953" y="310473"/>
                      </a:lnTo>
                      <a:lnTo>
                        <a:pt x="293953" y="266609"/>
                      </a:lnTo>
                      <a:close/>
                      <a:moveTo>
                        <a:pt x="69884" y="266609"/>
                      </a:moveTo>
                      <a:lnTo>
                        <a:pt x="69884" y="310473"/>
                      </a:lnTo>
                      <a:lnTo>
                        <a:pt x="147595" y="310473"/>
                      </a:lnTo>
                      <a:lnTo>
                        <a:pt x="147595" y="266609"/>
                      </a:lnTo>
                      <a:close/>
                      <a:moveTo>
                        <a:pt x="460769" y="230010"/>
                      </a:moveTo>
                      <a:lnTo>
                        <a:pt x="460769" y="268528"/>
                      </a:lnTo>
                      <a:lnTo>
                        <a:pt x="555916" y="268528"/>
                      </a:lnTo>
                      <a:lnTo>
                        <a:pt x="555916" y="230010"/>
                      </a:lnTo>
                      <a:close/>
                      <a:moveTo>
                        <a:pt x="216243" y="193549"/>
                      </a:moveTo>
                      <a:lnTo>
                        <a:pt x="216243" y="237412"/>
                      </a:lnTo>
                      <a:lnTo>
                        <a:pt x="293953" y="237412"/>
                      </a:lnTo>
                      <a:lnTo>
                        <a:pt x="293953" y="193549"/>
                      </a:lnTo>
                      <a:close/>
                      <a:moveTo>
                        <a:pt x="69884" y="193549"/>
                      </a:moveTo>
                      <a:lnTo>
                        <a:pt x="69884" y="237412"/>
                      </a:lnTo>
                      <a:lnTo>
                        <a:pt x="147595" y="237412"/>
                      </a:lnTo>
                      <a:lnTo>
                        <a:pt x="147595" y="193549"/>
                      </a:lnTo>
                      <a:close/>
                      <a:moveTo>
                        <a:pt x="460769" y="156950"/>
                      </a:moveTo>
                      <a:lnTo>
                        <a:pt x="460769" y="195468"/>
                      </a:lnTo>
                      <a:lnTo>
                        <a:pt x="555916" y="195468"/>
                      </a:lnTo>
                      <a:lnTo>
                        <a:pt x="555916" y="156950"/>
                      </a:lnTo>
                      <a:close/>
                      <a:moveTo>
                        <a:pt x="192926" y="96251"/>
                      </a:moveTo>
                      <a:lnTo>
                        <a:pt x="361366" y="96251"/>
                      </a:lnTo>
                      <a:lnTo>
                        <a:pt x="361366" y="114880"/>
                      </a:lnTo>
                      <a:lnTo>
                        <a:pt x="192926" y="114880"/>
                      </a:lnTo>
                      <a:close/>
                      <a:moveTo>
                        <a:pt x="192926" y="49819"/>
                      </a:moveTo>
                      <a:lnTo>
                        <a:pt x="361366" y="49819"/>
                      </a:lnTo>
                      <a:lnTo>
                        <a:pt x="361366" y="68307"/>
                      </a:lnTo>
                      <a:lnTo>
                        <a:pt x="192926" y="68307"/>
                      </a:lnTo>
                      <a:close/>
                      <a:moveTo>
                        <a:pt x="166130" y="25222"/>
                      </a:moveTo>
                      <a:lnTo>
                        <a:pt x="166130" y="155716"/>
                      </a:lnTo>
                      <a:lnTo>
                        <a:pt x="338987" y="155716"/>
                      </a:lnTo>
                      <a:lnTo>
                        <a:pt x="338987" y="341040"/>
                      </a:lnTo>
                      <a:lnTo>
                        <a:pt x="338987" y="531710"/>
                      </a:lnTo>
                      <a:lnTo>
                        <a:pt x="366721" y="531710"/>
                      </a:lnTo>
                      <a:lnTo>
                        <a:pt x="366721" y="341040"/>
                      </a:lnTo>
                      <a:lnTo>
                        <a:pt x="366721" y="155305"/>
                      </a:lnTo>
                      <a:lnTo>
                        <a:pt x="388002" y="143517"/>
                      </a:lnTo>
                      <a:lnTo>
                        <a:pt x="388002" y="25222"/>
                      </a:lnTo>
                      <a:close/>
                      <a:moveTo>
                        <a:pt x="140867" y="0"/>
                      </a:moveTo>
                      <a:lnTo>
                        <a:pt x="413402" y="0"/>
                      </a:lnTo>
                      <a:lnTo>
                        <a:pt x="413402" y="129398"/>
                      </a:lnTo>
                      <a:lnTo>
                        <a:pt x="432486" y="118843"/>
                      </a:lnTo>
                      <a:lnTo>
                        <a:pt x="584199" y="118843"/>
                      </a:lnTo>
                      <a:lnTo>
                        <a:pt x="584199" y="531710"/>
                      </a:lnTo>
                      <a:lnTo>
                        <a:pt x="609050" y="531710"/>
                      </a:lnTo>
                      <a:lnTo>
                        <a:pt x="609050" y="586540"/>
                      </a:lnTo>
                      <a:lnTo>
                        <a:pt x="0" y="586540"/>
                      </a:lnTo>
                      <a:lnTo>
                        <a:pt x="0" y="531710"/>
                      </a:lnTo>
                      <a:lnTo>
                        <a:pt x="24851" y="531710"/>
                      </a:lnTo>
                      <a:lnTo>
                        <a:pt x="24851" y="155716"/>
                      </a:lnTo>
                      <a:lnTo>
                        <a:pt x="140867" y="15571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wrap="square" lIns="91440" tIns="45720" rIns="91440" bIns="45720">
                  <a:normAutofit fontScale="92500" lnSpcReduction="20000"/>
                </a:bodyPr>
                <a:lstStyle/>
                <a:p>
                  <a:pPr marL="0" marR="0" lvl="0" indent="0" algn="l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造字工房力黑（非商用）常规体" pitchFamily="50" charset="-122"/>
                    <a:ea typeface="造字工房力黑（非商用）常规体" pitchFamily="50" charset="-122"/>
                    <a:sym typeface="Segoe Script" panose="030B0504020000000003" pitchFamily="66" charset="0"/>
                  </a:endParaRPr>
                </a:p>
              </p:txBody>
            </p:sp>
          </p:grpSp>
          <p:grpSp>
            <p:nvGrpSpPr>
              <p:cNvPr id="29" name="iṩļîḓè"/>
              <p:cNvGrpSpPr/>
              <p:nvPr/>
            </p:nvGrpSpPr>
            <p:grpSpPr>
              <a:xfrm>
                <a:off x="9131300" y="1130300"/>
                <a:ext cx="2387600" cy="1308761"/>
                <a:chOff x="673099" y="2252632"/>
                <a:chExt cx="3589337" cy="1308761"/>
              </a:xfrm>
            </p:grpSpPr>
            <p:sp>
              <p:nvSpPr>
                <p:cNvPr id="30" name="iSlíďè"/>
                <p:cNvSpPr txBox="1"/>
                <p:nvPr/>
              </p:nvSpPr>
              <p:spPr bwMode="auto">
                <a:xfrm>
                  <a:off x="673099" y="2252632"/>
                  <a:ext cx="3589337" cy="4418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b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0" marR="0" lvl="0" indent="0" algn="l" defTabSz="913765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zh-CN" sz="200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Text here</a:t>
                  </a:r>
                </a:p>
              </p:txBody>
            </p:sp>
            <p:sp>
              <p:nvSpPr>
                <p:cNvPr id="31" name="ïšḻïdê"/>
                <p:cNvSpPr/>
                <p:nvPr/>
              </p:nvSpPr>
              <p:spPr bwMode="auto">
                <a:xfrm>
                  <a:off x="673099" y="2694438"/>
                  <a:ext cx="3589337" cy="86695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t" anchorCtr="0">
                  <a:normAutofit fontScale="85000" lnSpcReduction="10000"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171450" marR="0" lvl="0" indent="-171450" algn="l" defTabSz="913765" rtl="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defRPr/>
                  </a:pPr>
                  <a:r>
                    <a:rPr kumimoji="0" lang="en-US" altLang="zh-CN" sz="110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Copy paste fonts. Choose the only option to retain text.</a:t>
                  </a:r>
                </a:p>
                <a:p>
                  <a:pPr marL="171450" marR="0" lvl="0" indent="-171450" algn="l" defTabSz="913765" rtl="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defRPr/>
                  </a:pPr>
                  <a:r>
                    <a:rPr kumimoji="0" lang="en-US" altLang="zh-CN" sz="110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……</a:t>
                  </a:r>
                </a:p>
              </p:txBody>
            </p:sp>
          </p:grpSp>
        </p:grpSp>
        <p:grpSp>
          <p:nvGrpSpPr>
            <p:cNvPr id="21" name="íṧļíḑe"/>
            <p:cNvGrpSpPr/>
            <p:nvPr/>
          </p:nvGrpSpPr>
          <p:grpSpPr>
            <a:xfrm>
              <a:off x="8084974" y="4825339"/>
              <a:ext cx="3433926" cy="1308761"/>
              <a:chOff x="8084974" y="1130300"/>
              <a:chExt cx="3433926" cy="1308761"/>
            </a:xfrm>
          </p:grpSpPr>
          <p:grpSp>
            <p:nvGrpSpPr>
              <p:cNvPr id="22" name="iśļïḑé"/>
              <p:cNvGrpSpPr/>
              <p:nvPr/>
            </p:nvGrpSpPr>
            <p:grpSpPr>
              <a:xfrm>
                <a:off x="8084974" y="1266924"/>
                <a:ext cx="836894" cy="836894"/>
                <a:chOff x="7043444" y="1148015"/>
                <a:chExt cx="1297072" cy="1297072"/>
              </a:xfrm>
            </p:grpSpPr>
            <p:sp>
              <p:nvSpPr>
                <p:cNvPr id="26" name="îṡľíḍe"/>
                <p:cNvSpPr/>
                <p:nvPr/>
              </p:nvSpPr>
              <p:spPr bwMode="auto">
                <a:xfrm>
                  <a:off x="7043444" y="1148015"/>
                  <a:ext cx="1297072" cy="1297072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solidFill>
                    <a:schemeClr val="bg1">
                      <a:lumMod val="95000"/>
                    </a:schemeClr>
                  </a:solidFill>
                </a:ln>
                <a:effectLst>
                  <a:outerShdw sx="110000" sy="110000" algn="ctr" rotWithShape="0">
                    <a:schemeClr val="tx2">
                      <a:alpha val="19000"/>
                    </a:schemeClr>
                  </a:outerShdw>
                </a:effectLst>
              </p:spPr>
              <p:txBody>
                <a:bodyPr wrap="square" lIns="91440" tIns="45720" rIns="91440" bIns="45720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0" marR="0" lvl="0" indent="0" algn="l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320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造字工房力黑（非商用）常规体" pitchFamily="50" charset="-122"/>
                    <a:ea typeface="造字工房力黑（非商用）常规体" pitchFamily="50" charset="-122"/>
                    <a:sym typeface="Segoe Script" panose="030B0504020000000003" pitchFamily="66" charset="0"/>
                  </a:endParaRPr>
                </a:p>
              </p:txBody>
            </p:sp>
            <p:sp>
              <p:nvSpPr>
                <p:cNvPr id="27" name="iṡliďê"/>
                <p:cNvSpPr/>
                <p:nvPr/>
              </p:nvSpPr>
              <p:spPr bwMode="auto">
                <a:xfrm>
                  <a:off x="7442648" y="1556431"/>
                  <a:ext cx="498672" cy="480241"/>
                </a:xfrm>
                <a:custGeom>
                  <a:avLst/>
                  <a:gdLst>
                    <a:gd name="connsiteX0" fmla="*/ 216243 w 609050"/>
                    <a:gd name="connsiteY0" fmla="*/ 412730 h 586540"/>
                    <a:gd name="connsiteX1" fmla="*/ 216243 w 609050"/>
                    <a:gd name="connsiteY1" fmla="*/ 456594 h 586540"/>
                    <a:gd name="connsiteX2" fmla="*/ 293953 w 609050"/>
                    <a:gd name="connsiteY2" fmla="*/ 456594 h 586540"/>
                    <a:gd name="connsiteX3" fmla="*/ 293953 w 609050"/>
                    <a:gd name="connsiteY3" fmla="*/ 412730 h 586540"/>
                    <a:gd name="connsiteX4" fmla="*/ 69884 w 609050"/>
                    <a:gd name="connsiteY4" fmla="*/ 412730 h 586540"/>
                    <a:gd name="connsiteX5" fmla="*/ 69884 w 609050"/>
                    <a:gd name="connsiteY5" fmla="*/ 456594 h 586540"/>
                    <a:gd name="connsiteX6" fmla="*/ 147595 w 609050"/>
                    <a:gd name="connsiteY6" fmla="*/ 456594 h 586540"/>
                    <a:gd name="connsiteX7" fmla="*/ 147595 w 609050"/>
                    <a:gd name="connsiteY7" fmla="*/ 412730 h 586540"/>
                    <a:gd name="connsiteX8" fmla="*/ 460769 w 609050"/>
                    <a:gd name="connsiteY8" fmla="*/ 376268 h 586540"/>
                    <a:gd name="connsiteX9" fmla="*/ 460769 w 609050"/>
                    <a:gd name="connsiteY9" fmla="*/ 414786 h 586540"/>
                    <a:gd name="connsiteX10" fmla="*/ 555916 w 609050"/>
                    <a:gd name="connsiteY10" fmla="*/ 414786 h 586540"/>
                    <a:gd name="connsiteX11" fmla="*/ 555916 w 609050"/>
                    <a:gd name="connsiteY11" fmla="*/ 376268 h 586540"/>
                    <a:gd name="connsiteX12" fmla="*/ 216243 w 609050"/>
                    <a:gd name="connsiteY12" fmla="*/ 339670 h 586540"/>
                    <a:gd name="connsiteX13" fmla="*/ 216243 w 609050"/>
                    <a:gd name="connsiteY13" fmla="*/ 383533 h 586540"/>
                    <a:gd name="connsiteX14" fmla="*/ 293953 w 609050"/>
                    <a:gd name="connsiteY14" fmla="*/ 383533 h 586540"/>
                    <a:gd name="connsiteX15" fmla="*/ 293953 w 609050"/>
                    <a:gd name="connsiteY15" fmla="*/ 339670 h 586540"/>
                    <a:gd name="connsiteX16" fmla="*/ 69884 w 609050"/>
                    <a:gd name="connsiteY16" fmla="*/ 339670 h 586540"/>
                    <a:gd name="connsiteX17" fmla="*/ 69884 w 609050"/>
                    <a:gd name="connsiteY17" fmla="*/ 383533 h 586540"/>
                    <a:gd name="connsiteX18" fmla="*/ 147595 w 609050"/>
                    <a:gd name="connsiteY18" fmla="*/ 383533 h 586540"/>
                    <a:gd name="connsiteX19" fmla="*/ 147595 w 609050"/>
                    <a:gd name="connsiteY19" fmla="*/ 339670 h 586540"/>
                    <a:gd name="connsiteX20" fmla="*/ 460769 w 609050"/>
                    <a:gd name="connsiteY20" fmla="*/ 303071 h 586540"/>
                    <a:gd name="connsiteX21" fmla="*/ 460769 w 609050"/>
                    <a:gd name="connsiteY21" fmla="*/ 341726 h 586540"/>
                    <a:gd name="connsiteX22" fmla="*/ 555916 w 609050"/>
                    <a:gd name="connsiteY22" fmla="*/ 341726 h 586540"/>
                    <a:gd name="connsiteX23" fmla="*/ 555916 w 609050"/>
                    <a:gd name="connsiteY23" fmla="*/ 303071 h 586540"/>
                    <a:gd name="connsiteX24" fmla="*/ 216243 w 609050"/>
                    <a:gd name="connsiteY24" fmla="*/ 266609 h 586540"/>
                    <a:gd name="connsiteX25" fmla="*/ 216243 w 609050"/>
                    <a:gd name="connsiteY25" fmla="*/ 310473 h 586540"/>
                    <a:gd name="connsiteX26" fmla="*/ 293953 w 609050"/>
                    <a:gd name="connsiteY26" fmla="*/ 310473 h 586540"/>
                    <a:gd name="connsiteX27" fmla="*/ 293953 w 609050"/>
                    <a:gd name="connsiteY27" fmla="*/ 266609 h 586540"/>
                    <a:gd name="connsiteX28" fmla="*/ 69884 w 609050"/>
                    <a:gd name="connsiteY28" fmla="*/ 266609 h 586540"/>
                    <a:gd name="connsiteX29" fmla="*/ 69884 w 609050"/>
                    <a:gd name="connsiteY29" fmla="*/ 310473 h 586540"/>
                    <a:gd name="connsiteX30" fmla="*/ 147595 w 609050"/>
                    <a:gd name="connsiteY30" fmla="*/ 310473 h 586540"/>
                    <a:gd name="connsiteX31" fmla="*/ 147595 w 609050"/>
                    <a:gd name="connsiteY31" fmla="*/ 266609 h 586540"/>
                    <a:gd name="connsiteX32" fmla="*/ 460769 w 609050"/>
                    <a:gd name="connsiteY32" fmla="*/ 230010 h 586540"/>
                    <a:gd name="connsiteX33" fmla="*/ 460769 w 609050"/>
                    <a:gd name="connsiteY33" fmla="*/ 268528 h 586540"/>
                    <a:gd name="connsiteX34" fmla="*/ 555916 w 609050"/>
                    <a:gd name="connsiteY34" fmla="*/ 268528 h 586540"/>
                    <a:gd name="connsiteX35" fmla="*/ 555916 w 609050"/>
                    <a:gd name="connsiteY35" fmla="*/ 230010 h 586540"/>
                    <a:gd name="connsiteX36" fmla="*/ 216243 w 609050"/>
                    <a:gd name="connsiteY36" fmla="*/ 193549 h 586540"/>
                    <a:gd name="connsiteX37" fmla="*/ 216243 w 609050"/>
                    <a:gd name="connsiteY37" fmla="*/ 237412 h 586540"/>
                    <a:gd name="connsiteX38" fmla="*/ 293953 w 609050"/>
                    <a:gd name="connsiteY38" fmla="*/ 237412 h 586540"/>
                    <a:gd name="connsiteX39" fmla="*/ 293953 w 609050"/>
                    <a:gd name="connsiteY39" fmla="*/ 193549 h 586540"/>
                    <a:gd name="connsiteX40" fmla="*/ 69884 w 609050"/>
                    <a:gd name="connsiteY40" fmla="*/ 193549 h 586540"/>
                    <a:gd name="connsiteX41" fmla="*/ 69884 w 609050"/>
                    <a:gd name="connsiteY41" fmla="*/ 237412 h 586540"/>
                    <a:gd name="connsiteX42" fmla="*/ 147595 w 609050"/>
                    <a:gd name="connsiteY42" fmla="*/ 237412 h 586540"/>
                    <a:gd name="connsiteX43" fmla="*/ 147595 w 609050"/>
                    <a:gd name="connsiteY43" fmla="*/ 193549 h 586540"/>
                    <a:gd name="connsiteX44" fmla="*/ 460769 w 609050"/>
                    <a:gd name="connsiteY44" fmla="*/ 156950 h 586540"/>
                    <a:gd name="connsiteX45" fmla="*/ 460769 w 609050"/>
                    <a:gd name="connsiteY45" fmla="*/ 195468 h 586540"/>
                    <a:gd name="connsiteX46" fmla="*/ 555916 w 609050"/>
                    <a:gd name="connsiteY46" fmla="*/ 195468 h 586540"/>
                    <a:gd name="connsiteX47" fmla="*/ 555916 w 609050"/>
                    <a:gd name="connsiteY47" fmla="*/ 156950 h 586540"/>
                    <a:gd name="connsiteX48" fmla="*/ 192926 w 609050"/>
                    <a:gd name="connsiteY48" fmla="*/ 96251 h 586540"/>
                    <a:gd name="connsiteX49" fmla="*/ 361366 w 609050"/>
                    <a:gd name="connsiteY49" fmla="*/ 96251 h 586540"/>
                    <a:gd name="connsiteX50" fmla="*/ 361366 w 609050"/>
                    <a:gd name="connsiteY50" fmla="*/ 114880 h 586540"/>
                    <a:gd name="connsiteX51" fmla="*/ 192926 w 609050"/>
                    <a:gd name="connsiteY51" fmla="*/ 114880 h 586540"/>
                    <a:gd name="connsiteX52" fmla="*/ 192926 w 609050"/>
                    <a:gd name="connsiteY52" fmla="*/ 49819 h 586540"/>
                    <a:gd name="connsiteX53" fmla="*/ 361366 w 609050"/>
                    <a:gd name="connsiteY53" fmla="*/ 49819 h 586540"/>
                    <a:gd name="connsiteX54" fmla="*/ 361366 w 609050"/>
                    <a:gd name="connsiteY54" fmla="*/ 68307 h 586540"/>
                    <a:gd name="connsiteX55" fmla="*/ 192926 w 609050"/>
                    <a:gd name="connsiteY55" fmla="*/ 68307 h 586540"/>
                    <a:gd name="connsiteX56" fmla="*/ 166130 w 609050"/>
                    <a:gd name="connsiteY56" fmla="*/ 25222 h 586540"/>
                    <a:gd name="connsiteX57" fmla="*/ 166130 w 609050"/>
                    <a:gd name="connsiteY57" fmla="*/ 155716 h 586540"/>
                    <a:gd name="connsiteX58" fmla="*/ 338987 w 609050"/>
                    <a:gd name="connsiteY58" fmla="*/ 155716 h 586540"/>
                    <a:gd name="connsiteX59" fmla="*/ 338987 w 609050"/>
                    <a:gd name="connsiteY59" fmla="*/ 341040 h 586540"/>
                    <a:gd name="connsiteX60" fmla="*/ 338987 w 609050"/>
                    <a:gd name="connsiteY60" fmla="*/ 531710 h 586540"/>
                    <a:gd name="connsiteX61" fmla="*/ 366721 w 609050"/>
                    <a:gd name="connsiteY61" fmla="*/ 531710 h 586540"/>
                    <a:gd name="connsiteX62" fmla="*/ 366721 w 609050"/>
                    <a:gd name="connsiteY62" fmla="*/ 341040 h 586540"/>
                    <a:gd name="connsiteX63" fmla="*/ 366721 w 609050"/>
                    <a:gd name="connsiteY63" fmla="*/ 155305 h 586540"/>
                    <a:gd name="connsiteX64" fmla="*/ 388002 w 609050"/>
                    <a:gd name="connsiteY64" fmla="*/ 143517 h 586540"/>
                    <a:gd name="connsiteX65" fmla="*/ 388002 w 609050"/>
                    <a:gd name="connsiteY65" fmla="*/ 25222 h 586540"/>
                    <a:gd name="connsiteX66" fmla="*/ 140867 w 609050"/>
                    <a:gd name="connsiteY66" fmla="*/ 0 h 586540"/>
                    <a:gd name="connsiteX67" fmla="*/ 413402 w 609050"/>
                    <a:gd name="connsiteY67" fmla="*/ 0 h 586540"/>
                    <a:gd name="connsiteX68" fmla="*/ 413402 w 609050"/>
                    <a:gd name="connsiteY68" fmla="*/ 129398 h 586540"/>
                    <a:gd name="connsiteX69" fmla="*/ 432486 w 609050"/>
                    <a:gd name="connsiteY69" fmla="*/ 118843 h 586540"/>
                    <a:gd name="connsiteX70" fmla="*/ 584199 w 609050"/>
                    <a:gd name="connsiteY70" fmla="*/ 118843 h 586540"/>
                    <a:gd name="connsiteX71" fmla="*/ 584199 w 609050"/>
                    <a:gd name="connsiteY71" fmla="*/ 531710 h 586540"/>
                    <a:gd name="connsiteX72" fmla="*/ 609050 w 609050"/>
                    <a:gd name="connsiteY72" fmla="*/ 531710 h 586540"/>
                    <a:gd name="connsiteX73" fmla="*/ 609050 w 609050"/>
                    <a:gd name="connsiteY73" fmla="*/ 586540 h 586540"/>
                    <a:gd name="connsiteX74" fmla="*/ 0 w 609050"/>
                    <a:gd name="connsiteY74" fmla="*/ 586540 h 586540"/>
                    <a:gd name="connsiteX75" fmla="*/ 0 w 609050"/>
                    <a:gd name="connsiteY75" fmla="*/ 531710 h 586540"/>
                    <a:gd name="connsiteX76" fmla="*/ 24851 w 609050"/>
                    <a:gd name="connsiteY76" fmla="*/ 531710 h 586540"/>
                    <a:gd name="connsiteX77" fmla="*/ 24851 w 609050"/>
                    <a:gd name="connsiteY77" fmla="*/ 155716 h 586540"/>
                    <a:gd name="connsiteX78" fmla="*/ 140867 w 609050"/>
                    <a:gd name="connsiteY78" fmla="*/ 155716 h 586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</a:cxnLst>
                  <a:rect l="l" t="t" r="r" b="b"/>
                  <a:pathLst>
                    <a:path w="609050" h="586540">
                      <a:moveTo>
                        <a:pt x="216243" y="412730"/>
                      </a:moveTo>
                      <a:lnTo>
                        <a:pt x="216243" y="456594"/>
                      </a:lnTo>
                      <a:lnTo>
                        <a:pt x="293953" y="456594"/>
                      </a:lnTo>
                      <a:lnTo>
                        <a:pt x="293953" y="412730"/>
                      </a:lnTo>
                      <a:close/>
                      <a:moveTo>
                        <a:pt x="69884" y="412730"/>
                      </a:moveTo>
                      <a:lnTo>
                        <a:pt x="69884" y="456594"/>
                      </a:lnTo>
                      <a:lnTo>
                        <a:pt x="147595" y="456594"/>
                      </a:lnTo>
                      <a:lnTo>
                        <a:pt x="147595" y="412730"/>
                      </a:lnTo>
                      <a:close/>
                      <a:moveTo>
                        <a:pt x="460769" y="376268"/>
                      </a:moveTo>
                      <a:lnTo>
                        <a:pt x="460769" y="414786"/>
                      </a:lnTo>
                      <a:lnTo>
                        <a:pt x="555916" y="414786"/>
                      </a:lnTo>
                      <a:lnTo>
                        <a:pt x="555916" y="376268"/>
                      </a:lnTo>
                      <a:close/>
                      <a:moveTo>
                        <a:pt x="216243" y="339670"/>
                      </a:moveTo>
                      <a:lnTo>
                        <a:pt x="216243" y="383533"/>
                      </a:lnTo>
                      <a:lnTo>
                        <a:pt x="293953" y="383533"/>
                      </a:lnTo>
                      <a:lnTo>
                        <a:pt x="293953" y="339670"/>
                      </a:lnTo>
                      <a:close/>
                      <a:moveTo>
                        <a:pt x="69884" y="339670"/>
                      </a:moveTo>
                      <a:lnTo>
                        <a:pt x="69884" y="383533"/>
                      </a:lnTo>
                      <a:lnTo>
                        <a:pt x="147595" y="383533"/>
                      </a:lnTo>
                      <a:lnTo>
                        <a:pt x="147595" y="339670"/>
                      </a:lnTo>
                      <a:close/>
                      <a:moveTo>
                        <a:pt x="460769" y="303071"/>
                      </a:moveTo>
                      <a:lnTo>
                        <a:pt x="460769" y="341726"/>
                      </a:lnTo>
                      <a:lnTo>
                        <a:pt x="555916" y="341726"/>
                      </a:lnTo>
                      <a:lnTo>
                        <a:pt x="555916" y="303071"/>
                      </a:lnTo>
                      <a:close/>
                      <a:moveTo>
                        <a:pt x="216243" y="266609"/>
                      </a:moveTo>
                      <a:lnTo>
                        <a:pt x="216243" y="310473"/>
                      </a:lnTo>
                      <a:lnTo>
                        <a:pt x="293953" y="310473"/>
                      </a:lnTo>
                      <a:lnTo>
                        <a:pt x="293953" y="266609"/>
                      </a:lnTo>
                      <a:close/>
                      <a:moveTo>
                        <a:pt x="69884" y="266609"/>
                      </a:moveTo>
                      <a:lnTo>
                        <a:pt x="69884" y="310473"/>
                      </a:lnTo>
                      <a:lnTo>
                        <a:pt x="147595" y="310473"/>
                      </a:lnTo>
                      <a:lnTo>
                        <a:pt x="147595" y="266609"/>
                      </a:lnTo>
                      <a:close/>
                      <a:moveTo>
                        <a:pt x="460769" y="230010"/>
                      </a:moveTo>
                      <a:lnTo>
                        <a:pt x="460769" y="268528"/>
                      </a:lnTo>
                      <a:lnTo>
                        <a:pt x="555916" y="268528"/>
                      </a:lnTo>
                      <a:lnTo>
                        <a:pt x="555916" y="230010"/>
                      </a:lnTo>
                      <a:close/>
                      <a:moveTo>
                        <a:pt x="216243" y="193549"/>
                      </a:moveTo>
                      <a:lnTo>
                        <a:pt x="216243" y="237412"/>
                      </a:lnTo>
                      <a:lnTo>
                        <a:pt x="293953" y="237412"/>
                      </a:lnTo>
                      <a:lnTo>
                        <a:pt x="293953" y="193549"/>
                      </a:lnTo>
                      <a:close/>
                      <a:moveTo>
                        <a:pt x="69884" y="193549"/>
                      </a:moveTo>
                      <a:lnTo>
                        <a:pt x="69884" y="237412"/>
                      </a:lnTo>
                      <a:lnTo>
                        <a:pt x="147595" y="237412"/>
                      </a:lnTo>
                      <a:lnTo>
                        <a:pt x="147595" y="193549"/>
                      </a:lnTo>
                      <a:close/>
                      <a:moveTo>
                        <a:pt x="460769" y="156950"/>
                      </a:moveTo>
                      <a:lnTo>
                        <a:pt x="460769" y="195468"/>
                      </a:lnTo>
                      <a:lnTo>
                        <a:pt x="555916" y="195468"/>
                      </a:lnTo>
                      <a:lnTo>
                        <a:pt x="555916" y="156950"/>
                      </a:lnTo>
                      <a:close/>
                      <a:moveTo>
                        <a:pt x="192926" y="96251"/>
                      </a:moveTo>
                      <a:lnTo>
                        <a:pt x="361366" y="96251"/>
                      </a:lnTo>
                      <a:lnTo>
                        <a:pt x="361366" y="114880"/>
                      </a:lnTo>
                      <a:lnTo>
                        <a:pt x="192926" y="114880"/>
                      </a:lnTo>
                      <a:close/>
                      <a:moveTo>
                        <a:pt x="192926" y="49819"/>
                      </a:moveTo>
                      <a:lnTo>
                        <a:pt x="361366" y="49819"/>
                      </a:lnTo>
                      <a:lnTo>
                        <a:pt x="361366" y="68307"/>
                      </a:lnTo>
                      <a:lnTo>
                        <a:pt x="192926" y="68307"/>
                      </a:lnTo>
                      <a:close/>
                      <a:moveTo>
                        <a:pt x="166130" y="25222"/>
                      </a:moveTo>
                      <a:lnTo>
                        <a:pt x="166130" y="155716"/>
                      </a:lnTo>
                      <a:lnTo>
                        <a:pt x="338987" y="155716"/>
                      </a:lnTo>
                      <a:lnTo>
                        <a:pt x="338987" y="341040"/>
                      </a:lnTo>
                      <a:lnTo>
                        <a:pt x="338987" y="531710"/>
                      </a:lnTo>
                      <a:lnTo>
                        <a:pt x="366721" y="531710"/>
                      </a:lnTo>
                      <a:lnTo>
                        <a:pt x="366721" y="341040"/>
                      </a:lnTo>
                      <a:lnTo>
                        <a:pt x="366721" y="155305"/>
                      </a:lnTo>
                      <a:lnTo>
                        <a:pt x="388002" y="143517"/>
                      </a:lnTo>
                      <a:lnTo>
                        <a:pt x="388002" y="25222"/>
                      </a:lnTo>
                      <a:close/>
                      <a:moveTo>
                        <a:pt x="140867" y="0"/>
                      </a:moveTo>
                      <a:lnTo>
                        <a:pt x="413402" y="0"/>
                      </a:lnTo>
                      <a:lnTo>
                        <a:pt x="413402" y="129398"/>
                      </a:lnTo>
                      <a:lnTo>
                        <a:pt x="432486" y="118843"/>
                      </a:lnTo>
                      <a:lnTo>
                        <a:pt x="584199" y="118843"/>
                      </a:lnTo>
                      <a:lnTo>
                        <a:pt x="584199" y="531710"/>
                      </a:lnTo>
                      <a:lnTo>
                        <a:pt x="609050" y="531710"/>
                      </a:lnTo>
                      <a:lnTo>
                        <a:pt x="609050" y="586540"/>
                      </a:lnTo>
                      <a:lnTo>
                        <a:pt x="0" y="586540"/>
                      </a:lnTo>
                      <a:lnTo>
                        <a:pt x="0" y="531710"/>
                      </a:lnTo>
                      <a:lnTo>
                        <a:pt x="24851" y="531710"/>
                      </a:lnTo>
                      <a:lnTo>
                        <a:pt x="24851" y="155716"/>
                      </a:lnTo>
                      <a:lnTo>
                        <a:pt x="140867" y="15571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wrap="square" lIns="91440" tIns="45720" rIns="91440" bIns="45720">
                  <a:normAutofit fontScale="92500" lnSpcReduction="20000"/>
                </a:bodyPr>
                <a:lstStyle/>
                <a:p>
                  <a:pPr marL="0" marR="0" lvl="0" indent="0" algn="l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latin typeface="造字工房力黑（非商用）常规体" pitchFamily="50" charset="-122"/>
                    <a:ea typeface="造字工房力黑（非商用）常规体" pitchFamily="50" charset="-122"/>
                    <a:sym typeface="Segoe Script" panose="030B0504020000000003" pitchFamily="66" charset="0"/>
                  </a:endParaRPr>
                </a:p>
              </p:txBody>
            </p:sp>
          </p:grpSp>
          <p:grpSp>
            <p:nvGrpSpPr>
              <p:cNvPr id="23" name="îṡḷiḓè"/>
              <p:cNvGrpSpPr/>
              <p:nvPr/>
            </p:nvGrpSpPr>
            <p:grpSpPr>
              <a:xfrm>
                <a:off x="9131300" y="1130300"/>
                <a:ext cx="2387600" cy="1308761"/>
                <a:chOff x="673099" y="2252632"/>
                <a:chExt cx="3589337" cy="1308761"/>
              </a:xfrm>
            </p:grpSpPr>
            <p:sp>
              <p:nvSpPr>
                <p:cNvPr id="24" name="îṥlïďè"/>
                <p:cNvSpPr txBox="1"/>
                <p:nvPr/>
              </p:nvSpPr>
              <p:spPr bwMode="auto">
                <a:xfrm>
                  <a:off x="673099" y="2252632"/>
                  <a:ext cx="3589337" cy="4418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b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0" marR="0" lvl="0" indent="0" algn="l" defTabSz="913765" rtl="0" eaLnBrk="1" fontAlgn="auto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zh-CN" sz="200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Text here</a:t>
                  </a:r>
                </a:p>
              </p:txBody>
            </p:sp>
            <p:sp>
              <p:nvSpPr>
                <p:cNvPr id="25" name="ï$lide"/>
                <p:cNvSpPr/>
                <p:nvPr/>
              </p:nvSpPr>
              <p:spPr bwMode="auto">
                <a:xfrm>
                  <a:off x="673099" y="2694438"/>
                  <a:ext cx="3589337" cy="86695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t" anchorCtr="0">
                  <a:normAutofit fontScale="85000" lnSpcReduction="10000"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171450" marR="0" lvl="0" indent="-171450" algn="l" defTabSz="913765" rtl="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defRPr/>
                  </a:pPr>
                  <a:r>
                    <a:rPr kumimoji="0" lang="en-US" altLang="zh-CN" sz="110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Copy paste fonts. Choose the only option to retain text.</a:t>
                  </a:r>
                </a:p>
                <a:p>
                  <a:pPr marL="171450" marR="0" lvl="0" indent="-171450" algn="l" defTabSz="913765" rtl="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defRPr/>
                  </a:pPr>
                  <a:r>
                    <a:rPr kumimoji="0" lang="en-US" altLang="zh-CN" sz="110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……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22559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6ca20c52-4b3b-44ca-b98b-bda723d8e89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-1"/>
            <a:ext cx="12192000" cy="6167121"/>
            <a:chOff x="0" y="-1"/>
            <a:chExt cx="12192000" cy="6167121"/>
          </a:xfrm>
        </p:grpSpPr>
        <p:sp>
          <p:nvSpPr>
            <p:cNvPr id="16" name="iṥļíḍe"/>
            <p:cNvSpPr/>
            <p:nvPr/>
          </p:nvSpPr>
          <p:spPr>
            <a:xfrm>
              <a:off x="0" y="-1"/>
              <a:ext cx="12192000" cy="2996953"/>
            </a:xfrm>
            <a:prstGeom prst="wedgeRectCallout">
              <a:avLst>
                <a:gd name="adj1" fmla="val -20595"/>
                <a:gd name="adj2" fmla="val 65463"/>
              </a:avLst>
            </a:prstGeom>
            <a:blipFill dpi="0" rotWithShape="1">
              <a:blip r:embed="rId4"/>
              <a:srcRect/>
              <a:tile tx="0" ty="0" sx="100000" sy="99000" flip="xy" algn="t"/>
            </a:blipFill>
            <a:ln w="190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pc="60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17" name="ïş1iḋé">
              <a:extLst/>
            </p:cNvPr>
            <p:cNvSpPr/>
            <p:nvPr/>
          </p:nvSpPr>
          <p:spPr bwMode="auto">
            <a:xfrm>
              <a:off x="1983379" y="3748124"/>
              <a:ext cx="936104" cy="846627"/>
            </a:xfrm>
            <a:custGeom>
              <a:avLst/>
              <a:gdLst>
                <a:gd name="connsiteX0" fmla="*/ 315778 w 607639"/>
                <a:gd name="connsiteY0" fmla="*/ 173080 h 579502"/>
                <a:gd name="connsiteX1" fmla="*/ 315778 w 607639"/>
                <a:gd name="connsiteY1" fmla="*/ 266058 h 579502"/>
                <a:gd name="connsiteX2" fmla="*/ 303493 w 607639"/>
                <a:gd name="connsiteY2" fmla="*/ 278325 h 579502"/>
                <a:gd name="connsiteX3" fmla="*/ 210375 w 607639"/>
                <a:gd name="connsiteY3" fmla="*/ 278325 h 579502"/>
                <a:gd name="connsiteX4" fmla="*/ 303493 w 607639"/>
                <a:gd name="connsiteY4" fmla="*/ 359925 h 579502"/>
                <a:gd name="connsiteX5" fmla="*/ 397500 w 607639"/>
                <a:gd name="connsiteY5" fmla="*/ 266058 h 579502"/>
                <a:gd name="connsiteX6" fmla="*/ 315778 w 607639"/>
                <a:gd name="connsiteY6" fmla="*/ 173080 h 579502"/>
                <a:gd name="connsiteX7" fmla="*/ 249814 w 607639"/>
                <a:gd name="connsiteY7" fmla="*/ 160816 h 579502"/>
                <a:gd name="connsiteX8" fmla="*/ 198110 w 607639"/>
                <a:gd name="connsiteY8" fmla="*/ 212449 h 579502"/>
                <a:gd name="connsiteX9" fmla="*/ 249814 w 607639"/>
                <a:gd name="connsiteY9" fmla="*/ 212449 h 579502"/>
                <a:gd name="connsiteX10" fmla="*/ 303493 w 607639"/>
                <a:gd name="connsiteY10" fmla="*/ 147835 h 579502"/>
                <a:gd name="connsiteX11" fmla="*/ 421981 w 607639"/>
                <a:gd name="connsiteY11" fmla="*/ 266058 h 579502"/>
                <a:gd name="connsiteX12" fmla="*/ 303493 w 607639"/>
                <a:gd name="connsiteY12" fmla="*/ 384370 h 579502"/>
                <a:gd name="connsiteX13" fmla="*/ 185093 w 607639"/>
                <a:gd name="connsiteY13" fmla="*/ 266058 h 579502"/>
                <a:gd name="connsiteX14" fmla="*/ 197289 w 607639"/>
                <a:gd name="connsiteY14" fmla="*/ 253880 h 579502"/>
                <a:gd name="connsiteX15" fmla="*/ 291297 w 607639"/>
                <a:gd name="connsiteY15" fmla="*/ 253880 h 579502"/>
                <a:gd name="connsiteX16" fmla="*/ 291297 w 607639"/>
                <a:gd name="connsiteY16" fmla="*/ 160013 h 579502"/>
                <a:gd name="connsiteX17" fmla="*/ 303493 w 607639"/>
                <a:gd name="connsiteY17" fmla="*/ 147835 h 579502"/>
                <a:gd name="connsiteX18" fmla="*/ 262095 w 607639"/>
                <a:gd name="connsiteY18" fmla="*/ 135133 h 579502"/>
                <a:gd name="connsiteX19" fmla="*/ 274287 w 607639"/>
                <a:gd name="connsiteY19" fmla="*/ 147397 h 579502"/>
                <a:gd name="connsiteX20" fmla="*/ 274287 w 607639"/>
                <a:gd name="connsiteY20" fmla="*/ 224713 h 579502"/>
                <a:gd name="connsiteX21" fmla="*/ 262095 w 607639"/>
                <a:gd name="connsiteY21" fmla="*/ 236888 h 579502"/>
                <a:gd name="connsiteX22" fmla="*/ 184672 w 607639"/>
                <a:gd name="connsiteY22" fmla="*/ 236888 h 579502"/>
                <a:gd name="connsiteX23" fmla="*/ 172391 w 607639"/>
                <a:gd name="connsiteY23" fmla="*/ 224713 h 579502"/>
                <a:gd name="connsiteX24" fmla="*/ 262095 w 607639"/>
                <a:gd name="connsiteY24" fmla="*/ 135133 h 579502"/>
                <a:gd name="connsiteX25" fmla="*/ 58120 w 607639"/>
                <a:gd name="connsiteY25" fmla="*/ 108514 h 579502"/>
                <a:gd name="connsiteX26" fmla="*/ 58120 w 607639"/>
                <a:gd name="connsiteY26" fmla="*/ 413970 h 579502"/>
                <a:gd name="connsiteX27" fmla="*/ 549430 w 607639"/>
                <a:gd name="connsiteY27" fmla="*/ 413970 h 579502"/>
                <a:gd name="connsiteX28" fmla="*/ 549430 w 607639"/>
                <a:gd name="connsiteY28" fmla="*/ 108514 h 579502"/>
                <a:gd name="connsiteX29" fmla="*/ 27236 w 607639"/>
                <a:gd name="connsiteY29" fmla="*/ 56079 h 579502"/>
                <a:gd name="connsiteX30" fmla="*/ 27236 w 607639"/>
                <a:gd name="connsiteY30" fmla="*/ 81319 h 579502"/>
                <a:gd name="connsiteX31" fmla="*/ 580403 w 607639"/>
                <a:gd name="connsiteY31" fmla="*/ 81319 h 579502"/>
                <a:gd name="connsiteX32" fmla="*/ 580403 w 607639"/>
                <a:gd name="connsiteY32" fmla="*/ 56079 h 579502"/>
                <a:gd name="connsiteX33" fmla="*/ 303775 w 607639"/>
                <a:gd name="connsiteY33" fmla="*/ 0 h 579502"/>
                <a:gd name="connsiteX34" fmla="*/ 317393 w 607639"/>
                <a:gd name="connsiteY34" fmla="*/ 13597 h 579502"/>
                <a:gd name="connsiteX35" fmla="*/ 317393 w 607639"/>
                <a:gd name="connsiteY35" fmla="*/ 28884 h 579502"/>
                <a:gd name="connsiteX36" fmla="*/ 580403 w 607639"/>
                <a:gd name="connsiteY36" fmla="*/ 28884 h 579502"/>
                <a:gd name="connsiteX37" fmla="*/ 607639 w 607639"/>
                <a:gd name="connsiteY37" fmla="*/ 56079 h 579502"/>
                <a:gd name="connsiteX38" fmla="*/ 607639 w 607639"/>
                <a:gd name="connsiteY38" fmla="*/ 81319 h 579502"/>
                <a:gd name="connsiteX39" fmla="*/ 580403 w 607639"/>
                <a:gd name="connsiteY39" fmla="*/ 108514 h 579502"/>
                <a:gd name="connsiteX40" fmla="*/ 576665 w 607639"/>
                <a:gd name="connsiteY40" fmla="*/ 108514 h 579502"/>
                <a:gd name="connsiteX41" fmla="*/ 576665 w 607639"/>
                <a:gd name="connsiteY41" fmla="*/ 413970 h 579502"/>
                <a:gd name="connsiteX42" fmla="*/ 549430 w 607639"/>
                <a:gd name="connsiteY42" fmla="*/ 441165 h 579502"/>
                <a:gd name="connsiteX43" fmla="*/ 317393 w 607639"/>
                <a:gd name="connsiteY43" fmla="*/ 441165 h 579502"/>
                <a:gd name="connsiteX44" fmla="*/ 317393 w 607639"/>
                <a:gd name="connsiteY44" fmla="*/ 481069 h 579502"/>
                <a:gd name="connsiteX45" fmla="*/ 418236 w 607639"/>
                <a:gd name="connsiteY45" fmla="*/ 554923 h 579502"/>
                <a:gd name="connsiteX46" fmla="*/ 421173 w 607639"/>
                <a:gd name="connsiteY46" fmla="*/ 573942 h 579502"/>
                <a:gd name="connsiteX47" fmla="*/ 410225 w 607639"/>
                <a:gd name="connsiteY47" fmla="*/ 579452 h 579502"/>
                <a:gd name="connsiteX48" fmla="*/ 402215 w 607639"/>
                <a:gd name="connsiteY48" fmla="*/ 576874 h 579502"/>
                <a:gd name="connsiteX49" fmla="*/ 317393 w 607639"/>
                <a:gd name="connsiteY49" fmla="*/ 514752 h 579502"/>
                <a:gd name="connsiteX50" fmla="*/ 317393 w 607639"/>
                <a:gd name="connsiteY50" fmla="*/ 565854 h 579502"/>
                <a:gd name="connsiteX51" fmla="*/ 303775 w 607639"/>
                <a:gd name="connsiteY51" fmla="*/ 579452 h 579502"/>
                <a:gd name="connsiteX52" fmla="*/ 290157 w 607639"/>
                <a:gd name="connsiteY52" fmla="*/ 565854 h 579502"/>
                <a:gd name="connsiteX53" fmla="*/ 290157 w 607639"/>
                <a:gd name="connsiteY53" fmla="*/ 514752 h 579502"/>
                <a:gd name="connsiteX54" fmla="*/ 205424 w 607639"/>
                <a:gd name="connsiteY54" fmla="*/ 576874 h 579502"/>
                <a:gd name="connsiteX55" fmla="*/ 186377 w 607639"/>
                <a:gd name="connsiteY55" fmla="*/ 573942 h 579502"/>
                <a:gd name="connsiteX56" fmla="*/ 189314 w 607639"/>
                <a:gd name="connsiteY56" fmla="*/ 554923 h 579502"/>
                <a:gd name="connsiteX57" fmla="*/ 290157 w 607639"/>
                <a:gd name="connsiteY57" fmla="*/ 481069 h 579502"/>
                <a:gd name="connsiteX58" fmla="*/ 290157 w 607639"/>
                <a:gd name="connsiteY58" fmla="*/ 441165 h 579502"/>
                <a:gd name="connsiteX59" fmla="*/ 58120 w 607639"/>
                <a:gd name="connsiteY59" fmla="*/ 441165 h 579502"/>
                <a:gd name="connsiteX60" fmla="*/ 30885 w 607639"/>
                <a:gd name="connsiteY60" fmla="*/ 413970 h 579502"/>
                <a:gd name="connsiteX61" fmla="*/ 30885 w 607639"/>
                <a:gd name="connsiteY61" fmla="*/ 108514 h 579502"/>
                <a:gd name="connsiteX62" fmla="*/ 27236 w 607639"/>
                <a:gd name="connsiteY62" fmla="*/ 108514 h 579502"/>
                <a:gd name="connsiteX63" fmla="*/ 0 w 607639"/>
                <a:gd name="connsiteY63" fmla="*/ 81319 h 579502"/>
                <a:gd name="connsiteX64" fmla="*/ 0 w 607639"/>
                <a:gd name="connsiteY64" fmla="*/ 56079 h 579502"/>
                <a:gd name="connsiteX65" fmla="*/ 27236 w 607639"/>
                <a:gd name="connsiteY65" fmla="*/ 28884 h 579502"/>
                <a:gd name="connsiteX66" fmla="*/ 290157 w 607639"/>
                <a:gd name="connsiteY66" fmla="*/ 28884 h 579502"/>
                <a:gd name="connsiteX67" fmla="*/ 290157 w 607639"/>
                <a:gd name="connsiteY67" fmla="*/ 13597 h 579502"/>
                <a:gd name="connsiteX68" fmla="*/ 303775 w 607639"/>
                <a:gd name="connsiteY68" fmla="*/ 0 h 579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607639" h="579502">
                  <a:moveTo>
                    <a:pt x="315778" y="173080"/>
                  </a:moveTo>
                  <a:lnTo>
                    <a:pt x="315778" y="266058"/>
                  </a:lnTo>
                  <a:cubicBezTo>
                    <a:pt x="315778" y="272814"/>
                    <a:pt x="310258" y="278325"/>
                    <a:pt x="303493" y="278325"/>
                  </a:cubicBezTo>
                  <a:lnTo>
                    <a:pt x="210375" y="278325"/>
                  </a:lnTo>
                  <a:cubicBezTo>
                    <a:pt x="216429" y="324281"/>
                    <a:pt x="255866" y="359925"/>
                    <a:pt x="303493" y="359925"/>
                  </a:cubicBezTo>
                  <a:cubicBezTo>
                    <a:pt x="355303" y="359925"/>
                    <a:pt x="397500" y="317792"/>
                    <a:pt x="397500" y="266058"/>
                  </a:cubicBezTo>
                  <a:cubicBezTo>
                    <a:pt x="397500" y="218502"/>
                    <a:pt x="361802" y="179124"/>
                    <a:pt x="315778" y="173080"/>
                  </a:cubicBezTo>
                  <a:close/>
                  <a:moveTo>
                    <a:pt x="249814" y="160816"/>
                  </a:moveTo>
                  <a:cubicBezTo>
                    <a:pt x="223740" y="165793"/>
                    <a:pt x="203093" y="186410"/>
                    <a:pt x="198110" y="212449"/>
                  </a:cubicBezTo>
                  <a:lnTo>
                    <a:pt x="249814" y="212449"/>
                  </a:lnTo>
                  <a:close/>
                  <a:moveTo>
                    <a:pt x="303493" y="147835"/>
                  </a:moveTo>
                  <a:cubicBezTo>
                    <a:pt x="368835" y="147835"/>
                    <a:pt x="421981" y="200902"/>
                    <a:pt x="421981" y="266058"/>
                  </a:cubicBezTo>
                  <a:cubicBezTo>
                    <a:pt x="421981" y="331303"/>
                    <a:pt x="368835" y="384370"/>
                    <a:pt x="303493" y="384370"/>
                  </a:cubicBezTo>
                  <a:cubicBezTo>
                    <a:pt x="238239" y="384370"/>
                    <a:pt x="185093" y="331303"/>
                    <a:pt x="185093" y="266058"/>
                  </a:cubicBezTo>
                  <a:cubicBezTo>
                    <a:pt x="185093" y="259303"/>
                    <a:pt x="190523" y="253880"/>
                    <a:pt x="197289" y="253880"/>
                  </a:cubicBezTo>
                  <a:lnTo>
                    <a:pt x="291297" y="253880"/>
                  </a:lnTo>
                  <a:lnTo>
                    <a:pt x="291297" y="160013"/>
                  </a:lnTo>
                  <a:cubicBezTo>
                    <a:pt x="291297" y="153257"/>
                    <a:pt x="296727" y="147835"/>
                    <a:pt x="303493" y="147835"/>
                  </a:cubicBezTo>
                  <a:close/>
                  <a:moveTo>
                    <a:pt x="262095" y="135133"/>
                  </a:moveTo>
                  <a:cubicBezTo>
                    <a:pt x="268859" y="135133"/>
                    <a:pt x="274287" y="140643"/>
                    <a:pt x="274287" y="147397"/>
                  </a:cubicBezTo>
                  <a:lnTo>
                    <a:pt x="274287" y="224713"/>
                  </a:lnTo>
                  <a:cubicBezTo>
                    <a:pt x="274287" y="231467"/>
                    <a:pt x="268859" y="236888"/>
                    <a:pt x="262095" y="236888"/>
                  </a:cubicBezTo>
                  <a:lnTo>
                    <a:pt x="184672" y="236888"/>
                  </a:lnTo>
                  <a:cubicBezTo>
                    <a:pt x="177909" y="236888"/>
                    <a:pt x="172391" y="231467"/>
                    <a:pt x="172391" y="224713"/>
                  </a:cubicBezTo>
                  <a:cubicBezTo>
                    <a:pt x="172391" y="175302"/>
                    <a:pt x="212616" y="135133"/>
                    <a:pt x="262095" y="135133"/>
                  </a:cubicBezTo>
                  <a:close/>
                  <a:moveTo>
                    <a:pt x="58120" y="108514"/>
                  </a:moveTo>
                  <a:lnTo>
                    <a:pt x="58120" y="413970"/>
                  </a:lnTo>
                  <a:lnTo>
                    <a:pt x="549430" y="413970"/>
                  </a:lnTo>
                  <a:lnTo>
                    <a:pt x="549430" y="108514"/>
                  </a:lnTo>
                  <a:close/>
                  <a:moveTo>
                    <a:pt x="27236" y="56079"/>
                  </a:moveTo>
                  <a:lnTo>
                    <a:pt x="27236" y="81319"/>
                  </a:lnTo>
                  <a:lnTo>
                    <a:pt x="580403" y="81319"/>
                  </a:lnTo>
                  <a:lnTo>
                    <a:pt x="580403" y="56079"/>
                  </a:lnTo>
                  <a:close/>
                  <a:moveTo>
                    <a:pt x="303775" y="0"/>
                  </a:moveTo>
                  <a:cubicBezTo>
                    <a:pt x="311341" y="0"/>
                    <a:pt x="317393" y="6132"/>
                    <a:pt x="317393" y="13597"/>
                  </a:cubicBezTo>
                  <a:lnTo>
                    <a:pt x="317393" y="28884"/>
                  </a:lnTo>
                  <a:lnTo>
                    <a:pt x="580403" y="28884"/>
                  </a:lnTo>
                  <a:cubicBezTo>
                    <a:pt x="595356" y="28884"/>
                    <a:pt x="607639" y="41148"/>
                    <a:pt x="607639" y="56079"/>
                  </a:cubicBezTo>
                  <a:lnTo>
                    <a:pt x="607639" y="81319"/>
                  </a:lnTo>
                  <a:cubicBezTo>
                    <a:pt x="607639" y="96338"/>
                    <a:pt x="595356" y="108514"/>
                    <a:pt x="580403" y="108514"/>
                  </a:cubicBezTo>
                  <a:lnTo>
                    <a:pt x="576665" y="108514"/>
                  </a:lnTo>
                  <a:lnTo>
                    <a:pt x="576665" y="413970"/>
                  </a:lnTo>
                  <a:cubicBezTo>
                    <a:pt x="576665" y="428990"/>
                    <a:pt x="564472" y="441165"/>
                    <a:pt x="549430" y="441165"/>
                  </a:cubicBezTo>
                  <a:lnTo>
                    <a:pt x="317393" y="441165"/>
                  </a:lnTo>
                  <a:lnTo>
                    <a:pt x="317393" y="481069"/>
                  </a:lnTo>
                  <a:lnTo>
                    <a:pt x="418236" y="554923"/>
                  </a:lnTo>
                  <a:cubicBezTo>
                    <a:pt x="424377" y="559366"/>
                    <a:pt x="425623" y="567898"/>
                    <a:pt x="421173" y="573942"/>
                  </a:cubicBezTo>
                  <a:cubicBezTo>
                    <a:pt x="418503" y="577585"/>
                    <a:pt x="414409" y="579452"/>
                    <a:pt x="410225" y="579452"/>
                  </a:cubicBezTo>
                  <a:cubicBezTo>
                    <a:pt x="407466" y="579452"/>
                    <a:pt x="404618" y="578652"/>
                    <a:pt x="402215" y="576874"/>
                  </a:cubicBezTo>
                  <a:lnTo>
                    <a:pt x="317393" y="514752"/>
                  </a:lnTo>
                  <a:lnTo>
                    <a:pt x="317393" y="565854"/>
                  </a:lnTo>
                  <a:cubicBezTo>
                    <a:pt x="317393" y="573408"/>
                    <a:pt x="311341" y="579452"/>
                    <a:pt x="303775" y="579452"/>
                  </a:cubicBezTo>
                  <a:cubicBezTo>
                    <a:pt x="296299" y="579452"/>
                    <a:pt x="290157" y="573408"/>
                    <a:pt x="290157" y="565854"/>
                  </a:cubicBezTo>
                  <a:lnTo>
                    <a:pt x="290157" y="514752"/>
                  </a:lnTo>
                  <a:lnTo>
                    <a:pt x="205424" y="576874"/>
                  </a:lnTo>
                  <a:cubicBezTo>
                    <a:pt x="199372" y="581318"/>
                    <a:pt x="190827" y="579985"/>
                    <a:pt x="186377" y="573942"/>
                  </a:cubicBezTo>
                  <a:cubicBezTo>
                    <a:pt x="181927" y="567898"/>
                    <a:pt x="183262" y="559366"/>
                    <a:pt x="189314" y="554923"/>
                  </a:cubicBezTo>
                  <a:lnTo>
                    <a:pt x="290157" y="481069"/>
                  </a:lnTo>
                  <a:lnTo>
                    <a:pt x="290157" y="441165"/>
                  </a:lnTo>
                  <a:lnTo>
                    <a:pt x="58120" y="441165"/>
                  </a:lnTo>
                  <a:cubicBezTo>
                    <a:pt x="43167" y="441165"/>
                    <a:pt x="30885" y="428990"/>
                    <a:pt x="30885" y="413970"/>
                  </a:cubicBezTo>
                  <a:lnTo>
                    <a:pt x="30885" y="108514"/>
                  </a:lnTo>
                  <a:lnTo>
                    <a:pt x="27236" y="108514"/>
                  </a:lnTo>
                  <a:cubicBezTo>
                    <a:pt x="12194" y="108514"/>
                    <a:pt x="0" y="96338"/>
                    <a:pt x="0" y="81319"/>
                  </a:cubicBezTo>
                  <a:lnTo>
                    <a:pt x="0" y="56079"/>
                  </a:lnTo>
                  <a:cubicBezTo>
                    <a:pt x="0" y="41148"/>
                    <a:pt x="12194" y="28884"/>
                    <a:pt x="27236" y="28884"/>
                  </a:cubicBezTo>
                  <a:lnTo>
                    <a:pt x="290157" y="28884"/>
                  </a:lnTo>
                  <a:lnTo>
                    <a:pt x="290157" y="13597"/>
                  </a:lnTo>
                  <a:cubicBezTo>
                    <a:pt x="290157" y="6132"/>
                    <a:pt x="296299" y="0"/>
                    <a:pt x="303775" y="0"/>
                  </a:cubicBezTo>
                  <a:close/>
                </a:path>
              </a:pathLst>
            </a:custGeom>
            <a:solidFill>
              <a:schemeClr val="accent1">
                <a:alpha val="90000"/>
              </a:schemeClr>
            </a:soli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pc="60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18" name="îṣḻïďe">
              <a:extLst/>
            </p:cNvPr>
            <p:cNvSpPr/>
            <p:nvPr/>
          </p:nvSpPr>
          <p:spPr bwMode="auto">
            <a:xfrm>
              <a:off x="5627948" y="3748124"/>
              <a:ext cx="936104" cy="846627"/>
            </a:xfrm>
            <a:custGeom>
              <a:avLst/>
              <a:gdLst>
                <a:gd name="connsiteX0" fmla="*/ 139649 w 606580"/>
                <a:gd name="connsiteY0" fmla="*/ 323260 h 605592"/>
                <a:gd name="connsiteX1" fmla="*/ 274852 w 606580"/>
                <a:gd name="connsiteY1" fmla="*/ 323260 h 605592"/>
                <a:gd name="connsiteX2" fmla="*/ 274852 w 606580"/>
                <a:gd name="connsiteY2" fmla="*/ 349440 h 605592"/>
                <a:gd name="connsiteX3" fmla="*/ 139649 w 606580"/>
                <a:gd name="connsiteY3" fmla="*/ 349440 h 605592"/>
                <a:gd name="connsiteX4" fmla="*/ 66294 w 606580"/>
                <a:gd name="connsiteY4" fmla="*/ 26233 h 605592"/>
                <a:gd name="connsiteX5" fmla="*/ 66294 w 606580"/>
                <a:gd name="connsiteY5" fmla="*/ 375703 h 605592"/>
                <a:gd name="connsiteX6" fmla="*/ 540286 w 606580"/>
                <a:gd name="connsiteY6" fmla="*/ 375703 h 605592"/>
                <a:gd name="connsiteX7" fmla="*/ 540286 w 606580"/>
                <a:gd name="connsiteY7" fmla="*/ 26233 h 605592"/>
                <a:gd name="connsiteX8" fmla="*/ 39925 w 606580"/>
                <a:gd name="connsiteY8" fmla="*/ 0 h 605592"/>
                <a:gd name="connsiteX9" fmla="*/ 566655 w 606580"/>
                <a:gd name="connsiteY9" fmla="*/ 0 h 605592"/>
                <a:gd name="connsiteX10" fmla="*/ 566655 w 606580"/>
                <a:gd name="connsiteY10" fmla="*/ 375703 h 605592"/>
                <a:gd name="connsiteX11" fmla="*/ 606580 w 606580"/>
                <a:gd name="connsiteY11" fmla="*/ 375703 h 605592"/>
                <a:gd name="connsiteX12" fmla="*/ 606580 w 606580"/>
                <a:gd name="connsiteY12" fmla="*/ 401936 h 605592"/>
                <a:gd name="connsiteX13" fmla="*/ 373716 w 606580"/>
                <a:gd name="connsiteY13" fmla="*/ 401936 h 605592"/>
                <a:gd name="connsiteX14" fmla="*/ 413269 w 606580"/>
                <a:gd name="connsiteY14" fmla="*/ 600587 h 605592"/>
                <a:gd name="connsiteX15" fmla="*/ 387364 w 606580"/>
                <a:gd name="connsiteY15" fmla="*/ 605592 h 605592"/>
                <a:gd name="connsiteX16" fmla="*/ 346790 w 606580"/>
                <a:gd name="connsiteY16" fmla="*/ 401936 h 605592"/>
                <a:gd name="connsiteX17" fmla="*/ 316521 w 606580"/>
                <a:gd name="connsiteY17" fmla="*/ 401936 h 605592"/>
                <a:gd name="connsiteX18" fmla="*/ 316521 w 606580"/>
                <a:gd name="connsiteY18" fmla="*/ 551828 h 605592"/>
                <a:gd name="connsiteX19" fmla="*/ 290059 w 606580"/>
                <a:gd name="connsiteY19" fmla="*/ 551828 h 605592"/>
                <a:gd name="connsiteX20" fmla="*/ 290059 w 606580"/>
                <a:gd name="connsiteY20" fmla="*/ 401936 h 605592"/>
                <a:gd name="connsiteX21" fmla="*/ 247163 w 606580"/>
                <a:gd name="connsiteY21" fmla="*/ 401936 h 605592"/>
                <a:gd name="connsiteX22" fmla="*/ 206588 w 606580"/>
                <a:gd name="connsiteY22" fmla="*/ 605592 h 605592"/>
                <a:gd name="connsiteX23" fmla="*/ 180591 w 606580"/>
                <a:gd name="connsiteY23" fmla="*/ 600494 h 605592"/>
                <a:gd name="connsiteX24" fmla="*/ 220237 w 606580"/>
                <a:gd name="connsiteY24" fmla="*/ 401936 h 605592"/>
                <a:gd name="connsiteX25" fmla="*/ 0 w 606580"/>
                <a:gd name="connsiteY25" fmla="*/ 401936 h 605592"/>
                <a:gd name="connsiteX26" fmla="*/ 0 w 606580"/>
                <a:gd name="connsiteY26" fmla="*/ 375703 h 605592"/>
                <a:gd name="connsiteX27" fmla="*/ 39925 w 606580"/>
                <a:gd name="connsiteY27" fmla="*/ 375703 h 60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06580" h="605592">
                  <a:moveTo>
                    <a:pt x="139649" y="323260"/>
                  </a:moveTo>
                  <a:lnTo>
                    <a:pt x="274852" y="323260"/>
                  </a:lnTo>
                  <a:lnTo>
                    <a:pt x="274852" y="349440"/>
                  </a:lnTo>
                  <a:lnTo>
                    <a:pt x="139649" y="349440"/>
                  </a:lnTo>
                  <a:close/>
                  <a:moveTo>
                    <a:pt x="66294" y="26233"/>
                  </a:moveTo>
                  <a:lnTo>
                    <a:pt x="66294" y="375703"/>
                  </a:lnTo>
                  <a:lnTo>
                    <a:pt x="540286" y="375703"/>
                  </a:lnTo>
                  <a:lnTo>
                    <a:pt x="540286" y="26233"/>
                  </a:lnTo>
                  <a:close/>
                  <a:moveTo>
                    <a:pt x="39925" y="0"/>
                  </a:moveTo>
                  <a:lnTo>
                    <a:pt x="566655" y="0"/>
                  </a:lnTo>
                  <a:lnTo>
                    <a:pt x="566655" y="375703"/>
                  </a:lnTo>
                  <a:lnTo>
                    <a:pt x="606580" y="375703"/>
                  </a:lnTo>
                  <a:lnTo>
                    <a:pt x="606580" y="401936"/>
                  </a:lnTo>
                  <a:lnTo>
                    <a:pt x="373716" y="401936"/>
                  </a:lnTo>
                  <a:lnTo>
                    <a:pt x="413269" y="600587"/>
                  </a:lnTo>
                  <a:lnTo>
                    <a:pt x="387364" y="605592"/>
                  </a:lnTo>
                  <a:lnTo>
                    <a:pt x="346790" y="401936"/>
                  </a:lnTo>
                  <a:lnTo>
                    <a:pt x="316521" y="401936"/>
                  </a:lnTo>
                  <a:lnTo>
                    <a:pt x="316521" y="551828"/>
                  </a:lnTo>
                  <a:lnTo>
                    <a:pt x="290059" y="551828"/>
                  </a:lnTo>
                  <a:lnTo>
                    <a:pt x="290059" y="401936"/>
                  </a:lnTo>
                  <a:lnTo>
                    <a:pt x="247163" y="401936"/>
                  </a:lnTo>
                  <a:lnTo>
                    <a:pt x="206588" y="605592"/>
                  </a:lnTo>
                  <a:lnTo>
                    <a:pt x="180591" y="600494"/>
                  </a:lnTo>
                  <a:lnTo>
                    <a:pt x="220237" y="401936"/>
                  </a:lnTo>
                  <a:lnTo>
                    <a:pt x="0" y="401936"/>
                  </a:lnTo>
                  <a:lnTo>
                    <a:pt x="0" y="375703"/>
                  </a:lnTo>
                  <a:lnTo>
                    <a:pt x="39925" y="37570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pc="60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19" name="iṧḻiḓe">
              <a:extLst/>
            </p:cNvPr>
            <p:cNvSpPr/>
            <p:nvPr/>
          </p:nvSpPr>
          <p:spPr bwMode="auto">
            <a:xfrm>
              <a:off x="9272517" y="3748124"/>
              <a:ext cx="936104" cy="846627"/>
            </a:xfrm>
            <a:custGeom>
              <a:avLst/>
              <a:gdLst>
                <a:gd name="connsiteX0" fmla="*/ 273426 w 607614"/>
                <a:gd name="connsiteY0" fmla="*/ 505887 h 546085"/>
                <a:gd name="connsiteX1" fmla="*/ 273426 w 607614"/>
                <a:gd name="connsiteY1" fmla="*/ 525607 h 546085"/>
                <a:gd name="connsiteX2" fmla="*/ 334188 w 607614"/>
                <a:gd name="connsiteY2" fmla="*/ 525607 h 546085"/>
                <a:gd name="connsiteX3" fmla="*/ 334188 w 607614"/>
                <a:gd name="connsiteY3" fmla="*/ 505887 h 546085"/>
                <a:gd name="connsiteX4" fmla="*/ 20507 w 607614"/>
                <a:gd name="connsiteY4" fmla="*/ 373917 h 546085"/>
                <a:gd name="connsiteX5" fmla="*/ 20507 w 607614"/>
                <a:gd name="connsiteY5" fmla="*/ 414873 h 546085"/>
                <a:gd name="connsiteX6" fmla="*/ 587107 w 607614"/>
                <a:gd name="connsiteY6" fmla="*/ 414873 h 546085"/>
                <a:gd name="connsiteX7" fmla="*/ 587107 w 607614"/>
                <a:gd name="connsiteY7" fmla="*/ 373917 h 546085"/>
                <a:gd name="connsiteX8" fmla="*/ 385135 w 607614"/>
                <a:gd name="connsiteY8" fmla="*/ 303381 h 546085"/>
                <a:gd name="connsiteX9" fmla="*/ 546816 w 607614"/>
                <a:gd name="connsiteY9" fmla="*/ 303381 h 546085"/>
                <a:gd name="connsiteX10" fmla="*/ 546816 w 607614"/>
                <a:gd name="connsiteY10" fmla="*/ 323850 h 546085"/>
                <a:gd name="connsiteX11" fmla="*/ 385135 w 607614"/>
                <a:gd name="connsiteY11" fmla="*/ 323850 h 546085"/>
                <a:gd name="connsiteX12" fmla="*/ 101005 w 607614"/>
                <a:gd name="connsiteY12" fmla="*/ 263173 h 546085"/>
                <a:gd name="connsiteX13" fmla="*/ 121474 w 607614"/>
                <a:gd name="connsiteY13" fmla="*/ 263173 h 546085"/>
                <a:gd name="connsiteX14" fmla="*/ 121474 w 607614"/>
                <a:gd name="connsiteY14" fmla="*/ 282911 h 546085"/>
                <a:gd name="connsiteX15" fmla="*/ 101005 w 607614"/>
                <a:gd name="connsiteY15" fmla="*/ 282911 h 546085"/>
                <a:gd name="connsiteX16" fmla="*/ 385135 w 607614"/>
                <a:gd name="connsiteY16" fmla="*/ 252573 h 546085"/>
                <a:gd name="connsiteX17" fmla="*/ 546816 w 607614"/>
                <a:gd name="connsiteY17" fmla="*/ 252573 h 546085"/>
                <a:gd name="connsiteX18" fmla="*/ 546816 w 607614"/>
                <a:gd name="connsiteY18" fmla="*/ 273042 h 546085"/>
                <a:gd name="connsiteX19" fmla="*/ 385135 w 607614"/>
                <a:gd name="connsiteY19" fmla="*/ 273042 h 546085"/>
                <a:gd name="connsiteX20" fmla="*/ 101005 w 607614"/>
                <a:gd name="connsiteY20" fmla="*/ 222235 h 546085"/>
                <a:gd name="connsiteX21" fmla="*/ 121474 w 607614"/>
                <a:gd name="connsiteY21" fmla="*/ 222235 h 546085"/>
                <a:gd name="connsiteX22" fmla="*/ 121474 w 607614"/>
                <a:gd name="connsiteY22" fmla="*/ 242704 h 546085"/>
                <a:gd name="connsiteX23" fmla="*/ 101005 w 607614"/>
                <a:gd name="connsiteY23" fmla="*/ 242704 h 546085"/>
                <a:gd name="connsiteX24" fmla="*/ 385135 w 607614"/>
                <a:gd name="connsiteY24" fmla="*/ 202497 h 546085"/>
                <a:gd name="connsiteX25" fmla="*/ 546816 w 607614"/>
                <a:gd name="connsiteY25" fmla="*/ 202497 h 546085"/>
                <a:gd name="connsiteX26" fmla="*/ 546816 w 607614"/>
                <a:gd name="connsiteY26" fmla="*/ 222235 h 546085"/>
                <a:gd name="connsiteX27" fmla="*/ 385135 w 607614"/>
                <a:gd name="connsiteY27" fmla="*/ 222235 h 546085"/>
                <a:gd name="connsiteX28" fmla="*/ 101005 w 607614"/>
                <a:gd name="connsiteY28" fmla="*/ 172159 h 546085"/>
                <a:gd name="connsiteX29" fmla="*/ 121474 w 607614"/>
                <a:gd name="connsiteY29" fmla="*/ 172159 h 546085"/>
                <a:gd name="connsiteX30" fmla="*/ 121474 w 607614"/>
                <a:gd name="connsiteY30" fmla="*/ 191897 h 546085"/>
                <a:gd name="connsiteX31" fmla="*/ 101005 w 607614"/>
                <a:gd name="connsiteY31" fmla="*/ 191897 h 546085"/>
                <a:gd name="connsiteX32" fmla="*/ 161806 w 607614"/>
                <a:gd name="connsiteY32" fmla="*/ 151687 h 546085"/>
                <a:gd name="connsiteX33" fmla="*/ 161806 w 607614"/>
                <a:gd name="connsiteY33" fmla="*/ 303372 h 546085"/>
                <a:gd name="connsiteX34" fmla="*/ 324329 w 607614"/>
                <a:gd name="connsiteY34" fmla="*/ 303372 h 546085"/>
                <a:gd name="connsiteX35" fmla="*/ 324329 w 607614"/>
                <a:gd name="connsiteY35" fmla="*/ 151687 h 546085"/>
                <a:gd name="connsiteX36" fmla="*/ 81303 w 607614"/>
                <a:gd name="connsiteY36" fmla="*/ 151687 h 546085"/>
                <a:gd name="connsiteX37" fmla="*/ 81303 w 607614"/>
                <a:gd name="connsiteY37" fmla="*/ 303372 h 546085"/>
                <a:gd name="connsiteX38" fmla="*/ 142060 w 607614"/>
                <a:gd name="connsiteY38" fmla="*/ 303372 h 546085"/>
                <a:gd name="connsiteX39" fmla="*/ 142060 w 607614"/>
                <a:gd name="connsiteY39" fmla="*/ 151687 h 546085"/>
                <a:gd name="connsiteX40" fmla="*/ 161806 w 607614"/>
                <a:gd name="connsiteY40" fmla="*/ 81154 h 546085"/>
                <a:gd name="connsiteX41" fmla="*/ 161806 w 607614"/>
                <a:gd name="connsiteY41" fmla="*/ 131210 h 546085"/>
                <a:gd name="connsiteX42" fmla="*/ 324329 w 607614"/>
                <a:gd name="connsiteY42" fmla="*/ 131210 h 546085"/>
                <a:gd name="connsiteX43" fmla="*/ 324329 w 607614"/>
                <a:gd name="connsiteY43" fmla="*/ 81154 h 546085"/>
                <a:gd name="connsiteX44" fmla="*/ 81303 w 607614"/>
                <a:gd name="connsiteY44" fmla="*/ 81154 h 546085"/>
                <a:gd name="connsiteX45" fmla="*/ 81303 w 607614"/>
                <a:gd name="connsiteY45" fmla="*/ 131210 h 546085"/>
                <a:gd name="connsiteX46" fmla="*/ 142060 w 607614"/>
                <a:gd name="connsiteY46" fmla="*/ 131210 h 546085"/>
                <a:gd name="connsiteX47" fmla="*/ 142060 w 607614"/>
                <a:gd name="connsiteY47" fmla="*/ 81154 h 546085"/>
                <a:gd name="connsiteX48" fmla="*/ 404871 w 607614"/>
                <a:gd name="connsiteY48" fmla="*/ 81153 h 546085"/>
                <a:gd name="connsiteX49" fmla="*/ 404871 w 607614"/>
                <a:gd name="connsiteY49" fmla="*/ 151683 h 546085"/>
                <a:gd name="connsiteX50" fmla="*/ 526321 w 607614"/>
                <a:gd name="connsiteY50" fmla="*/ 151683 h 546085"/>
                <a:gd name="connsiteX51" fmla="*/ 526321 w 607614"/>
                <a:gd name="connsiteY51" fmla="*/ 81153 h 546085"/>
                <a:gd name="connsiteX52" fmla="*/ 395003 w 607614"/>
                <a:gd name="connsiteY52" fmla="*/ 60676 h 546085"/>
                <a:gd name="connsiteX53" fmla="*/ 536948 w 607614"/>
                <a:gd name="connsiteY53" fmla="*/ 60676 h 546085"/>
                <a:gd name="connsiteX54" fmla="*/ 546816 w 607614"/>
                <a:gd name="connsiteY54" fmla="*/ 70535 h 546085"/>
                <a:gd name="connsiteX55" fmla="*/ 546816 w 607614"/>
                <a:gd name="connsiteY55" fmla="*/ 161542 h 546085"/>
                <a:gd name="connsiteX56" fmla="*/ 536948 w 607614"/>
                <a:gd name="connsiteY56" fmla="*/ 172159 h 546085"/>
                <a:gd name="connsiteX57" fmla="*/ 395003 w 607614"/>
                <a:gd name="connsiteY57" fmla="*/ 172159 h 546085"/>
                <a:gd name="connsiteX58" fmla="*/ 385135 w 607614"/>
                <a:gd name="connsiteY58" fmla="*/ 161542 h 546085"/>
                <a:gd name="connsiteX59" fmla="*/ 385135 w 607614"/>
                <a:gd name="connsiteY59" fmla="*/ 70535 h 546085"/>
                <a:gd name="connsiteX60" fmla="*/ 395003 w 607614"/>
                <a:gd name="connsiteY60" fmla="*/ 60676 h 546085"/>
                <a:gd name="connsiteX61" fmla="*/ 70671 w 607614"/>
                <a:gd name="connsiteY61" fmla="*/ 60676 h 546085"/>
                <a:gd name="connsiteX62" fmla="*/ 334202 w 607614"/>
                <a:gd name="connsiteY62" fmla="*/ 60676 h 546085"/>
                <a:gd name="connsiteX63" fmla="*/ 344075 w 607614"/>
                <a:gd name="connsiteY63" fmla="*/ 70536 h 546085"/>
                <a:gd name="connsiteX64" fmla="*/ 344075 w 607614"/>
                <a:gd name="connsiteY64" fmla="*/ 313231 h 546085"/>
                <a:gd name="connsiteX65" fmla="*/ 334202 w 607614"/>
                <a:gd name="connsiteY65" fmla="*/ 323849 h 546085"/>
                <a:gd name="connsiteX66" fmla="*/ 70671 w 607614"/>
                <a:gd name="connsiteY66" fmla="*/ 323849 h 546085"/>
                <a:gd name="connsiteX67" fmla="*/ 60798 w 607614"/>
                <a:gd name="connsiteY67" fmla="*/ 313231 h 546085"/>
                <a:gd name="connsiteX68" fmla="*/ 60798 w 607614"/>
                <a:gd name="connsiteY68" fmla="*/ 70536 h 546085"/>
                <a:gd name="connsiteX69" fmla="*/ 70671 w 607614"/>
                <a:gd name="connsiteY69" fmla="*/ 60676 h 546085"/>
                <a:gd name="connsiteX70" fmla="*/ 20507 w 607614"/>
                <a:gd name="connsiteY70" fmla="*/ 20478 h 546085"/>
                <a:gd name="connsiteX71" fmla="*/ 20507 w 607614"/>
                <a:gd name="connsiteY71" fmla="*/ 354197 h 546085"/>
                <a:gd name="connsiteX72" fmla="*/ 587107 w 607614"/>
                <a:gd name="connsiteY72" fmla="*/ 354197 h 546085"/>
                <a:gd name="connsiteX73" fmla="*/ 587107 w 607614"/>
                <a:gd name="connsiteY73" fmla="*/ 20478 h 546085"/>
                <a:gd name="connsiteX74" fmla="*/ 9874 w 607614"/>
                <a:gd name="connsiteY74" fmla="*/ 0 h 546085"/>
                <a:gd name="connsiteX75" fmla="*/ 597740 w 607614"/>
                <a:gd name="connsiteY75" fmla="*/ 0 h 546085"/>
                <a:gd name="connsiteX76" fmla="*/ 607614 w 607614"/>
                <a:gd name="connsiteY76" fmla="*/ 9860 h 546085"/>
                <a:gd name="connsiteX77" fmla="*/ 607614 w 607614"/>
                <a:gd name="connsiteY77" fmla="*/ 424733 h 546085"/>
                <a:gd name="connsiteX78" fmla="*/ 597740 w 607614"/>
                <a:gd name="connsiteY78" fmla="*/ 434593 h 546085"/>
                <a:gd name="connsiteX79" fmla="*/ 313681 w 607614"/>
                <a:gd name="connsiteY79" fmla="*/ 434593 h 546085"/>
                <a:gd name="connsiteX80" fmla="*/ 313681 w 607614"/>
                <a:gd name="connsiteY80" fmla="*/ 485409 h 546085"/>
                <a:gd name="connsiteX81" fmla="*/ 344061 w 607614"/>
                <a:gd name="connsiteY81" fmla="*/ 485409 h 546085"/>
                <a:gd name="connsiteX82" fmla="*/ 354695 w 607614"/>
                <a:gd name="connsiteY82" fmla="*/ 495269 h 546085"/>
                <a:gd name="connsiteX83" fmla="*/ 354695 w 607614"/>
                <a:gd name="connsiteY83" fmla="*/ 536225 h 546085"/>
                <a:gd name="connsiteX84" fmla="*/ 344061 w 607614"/>
                <a:gd name="connsiteY84" fmla="*/ 546085 h 546085"/>
                <a:gd name="connsiteX85" fmla="*/ 263552 w 607614"/>
                <a:gd name="connsiteY85" fmla="*/ 546085 h 546085"/>
                <a:gd name="connsiteX86" fmla="*/ 252919 w 607614"/>
                <a:gd name="connsiteY86" fmla="*/ 536225 h 546085"/>
                <a:gd name="connsiteX87" fmla="*/ 252919 w 607614"/>
                <a:gd name="connsiteY87" fmla="*/ 495269 h 546085"/>
                <a:gd name="connsiteX88" fmla="*/ 263552 w 607614"/>
                <a:gd name="connsiteY88" fmla="*/ 485409 h 546085"/>
                <a:gd name="connsiteX89" fmla="*/ 293933 w 607614"/>
                <a:gd name="connsiteY89" fmla="*/ 485409 h 546085"/>
                <a:gd name="connsiteX90" fmla="*/ 293933 w 607614"/>
                <a:gd name="connsiteY90" fmla="*/ 434593 h 546085"/>
                <a:gd name="connsiteX91" fmla="*/ 9874 w 607614"/>
                <a:gd name="connsiteY91" fmla="*/ 434593 h 546085"/>
                <a:gd name="connsiteX92" fmla="*/ 0 w 607614"/>
                <a:gd name="connsiteY92" fmla="*/ 424733 h 546085"/>
                <a:gd name="connsiteX93" fmla="*/ 0 w 607614"/>
                <a:gd name="connsiteY93" fmla="*/ 9860 h 546085"/>
                <a:gd name="connsiteX94" fmla="*/ 9874 w 607614"/>
                <a:gd name="connsiteY94" fmla="*/ 0 h 546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607614" h="546085">
                  <a:moveTo>
                    <a:pt x="273426" y="505887"/>
                  </a:moveTo>
                  <a:lnTo>
                    <a:pt x="273426" y="525607"/>
                  </a:lnTo>
                  <a:lnTo>
                    <a:pt x="334188" y="525607"/>
                  </a:lnTo>
                  <a:lnTo>
                    <a:pt x="334188" y="505887"/>
                  </a:lnTo>
                  <a:close/>
                  <a:moveTo>
                    <a:pt x="20507" y="373917"/>
                  </a:moveTo>
                  <a:lnTo>
                    <a:pt x="20507" y="414873"/>
                  </a:lnTo>
                  <a:lnTo>
                    <a:pt x="587107" y="414873"/>
                  </a:lnTo>
                  <a:lnTo>
                    <a:pt x="587107" y="373917"/>
                  </a:lnTo>
                  <a:close/>
                  <a:moveTo>
                    <a:pt x="385135" y="303381"/>
                  </a:moveTo>
                  <a:lnTo>
                    <a:pt x="546816" y="303381"/>
                  </a:lnTo>
                  <a:lnTo>
                    <a:pt x="546816" y="323850"/>
                  </a:lnTo>
                  <a:lnTo>
                    <a:pt x="385135" y="323850"/>
                  </a:lnTo>
                  <a:close/>
                  <a:moveTo>
                    <a:pt x="101005" y="263173"/>
                  </a:moveTo>
                  <a:lnTo>
                    <a:pt x="121474" y="263173"/>
                  </a:lnTo>
                  <a:lnTo>
                    <a:pt x="121474" y="282911"/>
                  </a:lnTo>
                  <a:lnTo>
                    <a:pt x="101005" y="282911"/>
                  </a:lnTo>
                  <a:close/>
                  <a:moveTo>
                    <a:pt x="385135" y="252573"/>
                  </a:moveTo>
                  <a:lnTo>
                    <a:pt x="546816" y="252573"/>
                  </a:lnTo>
                  <a:lnTo>
                    <a:pt x="546816" y="273042"/>
                  </a:lnTo>
                  <a:lnTo>
                    <a:pt x="385135" y="273042"/>
                  </a:lnTo>
                  <a:close/>
                  <a:moveTo>
                    <a:pt x="101005" y="222235"/>
                  </a:moveTo>
                  <a:lnTo>
                    <a:pt x="121474" y="222235"/>
                  </a:lnTo>
                  <a:lnTo>
                    <a:pt x="121474" y="242704"/>
                  </a:lnTo>
                  <a:lnTo>
                    <a:pt x="101005" y="242704"/>
                  </a:lnTo>
                  <a:close/>
                  <a:moveTo>
                    <a:pt x="385135" y="202497"/>
                  </a:moveTo>
                  <a:lnTo>
                    <a:pt x="546816" y="202497"/>
                  </a:lnTo>
                  <a:lnTo>
                    <a:pt x="546816" y="222235"/>
                  </a:lnTo>
                  <a:lnTo>
                    <a:pt x="385135" y="222235"/>
                  </a:lnTo>
                  <a:close/>
                  <a:moveTo>
                    <a:pt x="101005" y="172159"/>
                  </a:moveTo>
                  <a:lnTo>
                    <a:pt x="121474" y="172159"/>
                  </a:lnTo>
                  <a:lnTo>
                    <a:pt x="121474" y="191897"/>
                  </a:lnTo>
                  <a:lnTo>
                    <a:pt x="101005" y="191897"/>
                  </a:lnTo>
                  <a:close/>
                  <a:moveTo>
                    <a:pt x="161806" y="151687"/>
                  </a:moveTo>
                  <a:lnTo>
                    <a:pt x="161806" y="303372"/>
                  </a:lnTo>
                  <a:lnTo>
                    <a:pt x="324329" y="303372"/>
                  </a:lnTo>
                  <a:lnTo>
                    <a:pt x="324329" y="151687"/>
                  </a:lnTo>
                  <a:close/>
                  <a:moveTo>
                    <a:pt x="81303" y="151687"/>
                  </a:moveTo>
                  <a:lnTo>
                    <a:pt x="81303" y="303372"/>
                  </a:lnTo>
                  <a:lnTo>
                    <a:pt x="142060" y="303372"/>
                  </a:lnTo>
                  <a:lnTo>
                    <a:pt x="142060" y="151687"/>
                  </a:lnTo>
                  <a:close/>
                  <a:moveTo>
                    <a:pt x="161806" y="81154"/>
                  </a:moveTo>
                  <a:lnTo>
                    <a:pt x="161806" y="131210"/>
                  </a:lnTo>
                  <a:lnTo>
                    <a:pt x="324329" y="131210"/>
                  </a:lnTo>
                  <a:lnTo>
                    <a:pt x="324329" y="81154"/>
                  </a:lnTo>
                  <a:close/>
                  <a:moveTo>
                    <a:pt x="81303" y="81154"/>
                  </a:moveTo>
                  <a:lnTo>
                    <a:pt x="81303" y="131210"/>
                  </a:lnTo>
                  <a:lnTo>
                    <a:pt x="142060" y="131210"/>
                  </a:lnTo>
                  <a:lnTo>
                    <a:pt x="142060" y="81154"/>
                  </a:lnTo>
                  <a:close/>
                  <a:moveTo>
                    <a:pt x="404871" y="81153"/>
                  </a:moveTo>
                  <a:lnTo>
                    <a:pt x="404871" y="151683"/>
                  </a:lnTo>
                  <a:lnTo>
                    <a:pt x="526321" y="151683"/>
                  </a:lnTo>
                  <a:lnTo>
                    <a:pt x="526321" y="81153"/>
                  </a:lnTo>
                  <a:close/>
                  <a:moveTo>
                    <a:pt x="395003" y="60676"/>
                  </a:moveTo>
                  <a:lnTo>
                    <a:pt x="536948" y="60676"/>
                  </a:lnTo>
                  <a:cubicBezTo>
                    <a:pt x="543021" y="60676"/>
                    <a:pt x="546816" y="64468"/>
                    <a:pt x="546816" y="70535"/>
                  </a:cubicBezTo>
                  <a:lnTo>
                    <a:pt x="546816" y="161542"/>
                  </a:lnTo>
                  <a:cubicBezTo>
                    <a:pt x="546816" y="167609"/>
                    <a:pt x="543021" y="172159"/>
                    <a:pt x="536948" y="172159"/>
                  </a:cubicBezTo>
                  <a:lnTo>
                    <a:pt x="395003" y="172159"/>
                  </a:lnTo>
                  <a:cubicBezTo>
                    <a:pt x="388930" y="172159"/>
                    <a:pt x="385135" y="167609"/>
                    <a:pt x="385135" y="161542"/>
                  </a:cubicBezTo>
                  <a:lnTo>
                    <a:pt x="385135" y="70535"/>
                  </a:lnTo>
                  <a:cubicBezTo>
                    <a:pt x="385135" y="64468"/>
                    <a:pt x="388930" y="60676"/>
                    <a:pt x="395003" y="60676"/>
                  </a:cubicBezTo>
                  <a:close/>
                  <a:moveTo>
                    <a:pt x="70671" y="60676"/>
                  </a:moveTo>
                  <a:lnTo>
                    <a:pt x="334202" y="60676"/>
                  </a:lnTo>
                  <a:cubicBezTo>
                    <a:pt x="340278" y="60676"/>
                    <a:pt x="344075" y="64468"/>
                    <a:pt x="344075" y="70536"/>
                  </a:cubicBezTo>
                  <a:lnTo>
                    <a:pt x="344075" y="313231"/>
                  </a:lnTo>
                  <a:cubicBezTo>
                    <a:pt x="344075" y="319299"/>
                    <a:pt x="340278" y="323849"/>
                    <a:pt x="334202" y="323849"/>
                  </a:cubicBezTo>
                  <a:lnTo>
                    <a:pt x="70671" y="323849"/>
                  </a:lnTo>
                  <a:cubicBezTo>
                    <a:pt x="64595" y="323849"/>
                    <a:pt x="60798" y="319299"/>
                    <a:pt x="60798" y="313231"/>
                  </a:cubicBezTo>
                  <a:lnTo>
                    <a:pt x="60798" y="70536"/>
                  </a:lnTo>
                  <a:cubicBezTo>
                    <a:pt x="60798" y="64468"/>
                    <a:pt x="64595" y="60676"/>
                    <a:pt x="70671" y="60676"/>
                  </a:cubicBezTo>
                  <a:close/>
                  <a:moveTo>
                    <a:pt x="20507" y="20478"/>
                  </a:moveTo>
                  <a:lnTo>
                    <a:pt x="20507" y="354197"/>
                  </a:lnTo>
                  <a:lnTo>
                    <a:pt x="587107" y="354197"/>
                  </a:lnTo>
                  <a:lnTo>
                    <a:pt x="587107" y="20478"/>
                  </a:lnTo>
                  <a:close/>
                  <a:moveTo>
                    <a:pt x="9874" y="0"/>
                  </a:moveTo>
                  <a:lnTo>
                    <a:pt x="597740" y="0"/>
                  </a:lnTo>
                  <a:cubicBezTo>
                    <a:pt x="603817" y="0"/>
                    <a:pt x="607614" y="3792"/>
                    <a:pt x="607614" y="9860"/>
                  </a:cubicBezTo>
                  <a:lnTo>
                    <a:pt x="607614" y="424733"/>
                  </a:lnTo>
                  <a:cubicBezTo>
                    <a:pt x="607614" y="430801"/>
                    <a:pt x="603817" y="434593"/>
                    <a:pt x="597740" y="434593"/>
                  </a:cubicBezTo>
                  <a:lnTo>
                    <a:pt x="313681" y="434593"/>
                  </a:lnTo>
                  <a:lnTo>
                    <a:pt x="313681" y="485409"/>
                  </a:lnTo>
                  <a:lnTo>
                    <a:pt x="344061" y="485409"/>
                  </a:lnTo>
                  <a:cubicBezTo>
                    <a:pt x="350137" y="485409"/>
                    <a:pt x="354695" y="489201"/>
                    <a:pt x="354695" y="495269"/>
                  </a:cubicBezTo>
                  <a:lnTo>
                    <a:pt x="354695" y="536225"/>
                  </a:lnTo>
                  <a:cubicBezTo>
                    <a:pt x="354695" y="542293"/>
                    <a:pt x="350137" y="546085"/>
                    <a:pt x="344061" y="546085"/>
                  </a:cubicBezTo>
                  <a:lnTo>
                    <a:pt x="263552" y="546085"/>
                  </a:lnTo>
                  <a:cubicBezTo>
                    <a:pt x="257476" y="546085"/>
                    <a:pt x="252919" y="542293"/>
                    <a:pt x="252919" y="536225"/>
                  </a:cubicBezTo>
                  <a:lnTo>
                    <a:pt x="252919" y="495269"/>
                  </a:lnTo>
                  <a:cubicBezTo>
                    <a:pt x="252919" y="489201"/>
                    <a:pt x="257476" y="485409"/>
                    <a:pt x="263552" y="485409"/>
                  </a:cubicBezTo>
                  <a:lnTo>
                    <a:pt x="293933" y="485409"/>
                  </a:lnTo>
                  <a:lnTo>
                    <a:pt x="293933" y="434593"/>
                  </a:lnTo>
                  <a:lnTo>
                    <a:pt x="9874" y="434593"/>
                  </a:lnTo>
                  <a:cubicBezTo>
                    <a:pt x="3798" y="434593"/>
                    <a:pt x="0" y="430801"/>
                    <a:pt x="0" y="424733"/>
                  </a:cubicBezTo>
                  <a:lnTo>
                    <a:pt x="0" y="9860"/>
                  </a:lnTo>
                  <a:cubicBezTo>
                    <a:pt x="0" y="3792"/>
                    <a:pt x="3798" y="0"/>
                    <a:pt x="9874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pc="60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cxnSp>
          <p:nvCxnSpPr>
            <p:cNvPr id="20" name="直接连接符 19"/>
            <p:cNvCxnSpPr/>
            <p:nvPr/>
          </p:nvCxnSpPr>
          <p:spPr>
            <a:xfrm>
              <a:off x="4273715" y="3748124"/>
              <a:ext cx="0" cy="1966551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7918284" y="3748124"/>
              <a:ext cx="0" cy="1966551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ïṡľîḓe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1397399" y="5157276"/>
              <a:ext cx="2108063" cy="10098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1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3" name="îṥlîḍê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1397399" y="4769678"/>
              <a:ext cx="210806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点击输入</a:t>
              </a:r>
              <a:endParaRPr lang="en-US" altLang="zh-CN" sz="18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4" name="iṣľïḓe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5041967" y="5157276"/>
              <a:ext cx="2108063" cy="10098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1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5" name="ïS1íḑè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5041967" y="4769678"/>
              <a:ext cx="210806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点击输入</a:t>
              </a:r>
              <a:endParaRPr lang="en-US" altLang="zh-CN" sz="18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6" name="íSļïḓe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8686537" y="5157276"/>
              <a:ext cx="2108063" cy="10098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1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7" name="ísḷîḑe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8686537" y="4769678"/>
              <a:ext cx="210806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点击输入</a:t>
              </a:r>
              <a:endParaRPr lang="en-US" altLang="zh-CN" sz="18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8707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741680" y="375920"/>
            <a:ext cx="10971704" cy="5765800"/>
            <a:chOff x="741680" y="375920"/>
            <a:chExt cx="10971704" cy="5765800"/>
          </a:xfrm>
        </p:grpSpPr>
        <p:sp>
          <p:nvSpPr>
            <p:cNvPr id="2" name="矩形 1"/>
            <p:cNvSpPr/>
            <p:nvPr/>
          </p:nvSpPr>
          <p:spPr>
            <a:xfrm>
              <a:off x="7813040" y="716280"/>
              <a:ext cx="3129280" cy="5425440"/>
            </a:xfrm>
            <a:prstGeom prst="rect">
              <a:avLst/>
            </a:prstGeom>
            <a:noFill/>
            <a:ln w="1809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1255" y="375920"/>
              <a:ext cx="1542129" cy="1432560"/>
            </a:xfrm>
            <a:prstGeom prst="rect">
              <a:avLst/>
            </a:prstGeom>
          </p:spPr>
        </p:pic>
        <p:grpSp>
          <p:nvGrpSpPr>
            <p:cNvPr id="8" name="组合 7"/>
            <p:cNvGrpSpPr/>
            <p:nvPr/>
          </p:nvGrpSpPr>
          <p:grpSpPr>
            <a:xfrm>
              <a:off x="8138160" y="3007380"/>
              <a:ext cx="2519680" cy="2511758"/>
              <a:chOff x="8199120" y="2905780"/>
              <a:chExt cx="2519680" cy="2511758"/>
            </a:xfrm>
          </p:grpSpPr>
          <p:sp>
            <p:nvSpPr>
              <p:cNvPr id="4" name="文本框 3"/>
              <p:cNvSpPr txBox="1"/>
              <p:nvPr/>
            </p:nvSpPr>
            <p:spPr>
              <a:xfrm>
                <a:off x="9657080" y="2905780"/>
                <a:ext cx="98552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CN" sz="2800" dirty="0" smtClean="0">
                    <a:solidFill>
                      <a:schemeClr val="accent3">
                        <a:lumMod val="10000"/>
                        <a:alpha val="70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</a:rPr>
                  <a:t>03</a:t>
                </a:r>
                <a:endParaRPr lang="zh-CN" altLang="en-US" sz="2800" dirty="0">
                  <a:solidFill>
                    <a:schemeClr val="accent3">
                      <a:lumMod val="10000"/>
                      <a:alpha val="7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5" name="圆角矩形 4"/>
              <p:cNvSpPr/>
              <p:nvPr/>
            </p:nvSpPr>
            <p:spPr>
              <a:xfrm>
                <a:off x="9184640" y="3520440"/>
                <a:ext cx="1457960" cy="4571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3">
                      <a:lumMod val="10000"/>
                      <a:alpha val="50000"/>
                    </a:schemeClr>
                  </a:solidFill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8199120" y="3718560"/>
                <a:ext cx="251968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zh-CN" altLang="en-US" sz="3600" spc="600" dirty="0" smtClean="0">
                    <a:solidFill>
                      <a:schemeClr val="accent3">
                        <a:lumMod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</a:rPr>
                  <a:t>第三章节</a:t>
                </a:r>
                <a:endParaRPr lang="zh-CN" altLang="en-US" sz="3600" spc="600" dirty="0">
                  <a:solidFill>
                    <a:schemeClr val="accent3">
                      <a:lumMod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8275320" y="4517292"/>
                <a:ext cx="2443480" cy="9002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>
                  <a:lnSpc>
                    <a:spcPct val="200000"/>
                  </a:lnSpc>
                </a:pPr>
                <a:r>
                  <a:rPr lang="en-US" altLang="zh-CN" sz="1400" spc="600" dirty="0" smtClean="0">
                    <a:solidFill>
                      <a:schemeClr val="accent3">
                        <a:lumMod val="25000"/>
                        <a:alpha val="70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</a:rPr>
                  <a:t>ADD YOUR TITLE HERE</a:t>
                </a:r>
                <a:endParaRPr lang="zh-CN" altLang="en-US" sz="1400" spc="600" dirty="0">
                  <a:solidFill>
                    <a:schemeClr val="accent3">
                      <a:lumMod val="25000"/>
                      <a:alpha val="7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sp>
          <p:nvSpPr>
            <p:cNvPr id="9" name="矩形 8"/>
            <p:cNvSpPr/>
            <p:nvPr/>
          </p:nvSpPr>
          <p:spPr>
            <a:xfrm>
              <a:off x="741680" y="624840"/>
              <a:ext cx="5963920" cy="2712720"/>
            </a:xfrm>
            <a:prstGeom prst="rect">
              <a:avLst/>
            </a:prstGeom>
            <a:blipFill dpi="0" rotWithShape="1">
              <a:blip r:embed="rId5"/>
              <a:srcRect/>
              <a:tile tx="0" ty="0" sx="100000" sy="100000" flip="none" algn="tl"/>
            </a:blipFill>
            <a:ln>
              <a:noFill/>
            </a:ln>
            <a:effectLst>
              <a:outerShdw blurRad="203200" sx="102000" sy="102000" algn="ct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41680" y="3835198"/>
              <a:ext cx="59639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spc="1500" dirty="0" smtClean="0">
                  <a:solidFill>
                    <a:schemeClr val="accent3">
                      <a:lumMod val="25000"/>
                      <a:alpha val="8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点击输入您的标题</a:t>
              </a:r>
              <a:endParaRPr lang="zh-CN" altLang="en-US" sz="2000" spc="1500" dirty="0">
                <a:solidFill>
                  <a:schemeClr val="accent3">
                    <a:lumMod val="25000"/>
                    <a:alpha val="80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sp>
          <p:nvSpPr>
            <p:cNvPr id="11" name="íṣļíḋé">
              <a:extLst>
                <a:ext uri="{FF2B5EF4-FFF2-40B4-BE49-F238E27FC236}">
                  <a16:creationId xmlns:a16="http://schemas.microsoft.com/office/drawing/2014/main" id="{D28E95F2-DE39-4BF0-BAF9-9FA29CFD910C}"/>
                </a:ext>
              </a:extLst>
            </p:cNvPr>
            <p:cNvSpPr/>
            <p:nvPr/>
          </p:nvSpPr>
          <p:spPr>
            <a:xfrm>
              <a:off x="741680" y="4732946"/>
              <a:ext cx="5963920" cy="14087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0000" anchor="t" anchorCtr="0">
              <a:noAutofit/>
            </a:bodyPr>
            <a:lstStyle/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050" spc="600" dirty="0" smtClean="0">
                  <a:solidFill>
                    <a:srgbClr val="823335">
                      <a:alpha val="70000"/>
                    </a:srgb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点击输入您的文字内容，点击输入您的文字内容，点击输入您的文字内容，点击输入您的文字内容。</a:t>
              </a:r>
              <a:endParaRPr lang="en-US" altLang="zh-CN" sz="1050" spc="600" dirty="0" smtClean="0">
                <a:solidFill>
                  <a:srgbClr val="823335">
                    <a:alpha val="70000"/>
                  </a:srgb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endParaRPr lang="en-US" altLang="zh-CN" sz="1050" spc="600" dirty="0" smtClean="0">
                <a:solidFill>
                  <a:srgbClr val="823335">
                    <a:alpha val="70000"/>
                  </a:srgb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050" spc="600" dirty="0">
                  <a:solidFill>
                    <a:srgbClr val="823335">
                      <a:alpha val="70000"/>
                    </a:srgb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点击输入您的文字内容，点击输入您的文字内容，点击输入您的文字内容，点击输入您的文字内容</a:t>
              </a:r>
              <a:r>
                <a:rPr lang="zh-CN" altLang="en-US" sz="1050" spc="600" dirty="0" smtClean="0">
                  <a:solidFill>
                    <a:srgbClr val="823335">
                      <a:alpha val="70000"/>
                    </a:srgb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。</a:t>
              </a:r>
              <a:endParaRPr lang="en-US" altLang="zh-CN" sz="1050" spc="600" dirty="0" smtClean="0">
                <a:solidFill>
                  <a:srgbClr val="823335">
                    <a:alpha val="70000"/>
                  </a:srgb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endParaRPr lang="en-US" altLang="zh-CN" sz="1050" spc="600" dirty="0">
                <a:solidFill>
                  <a:srgbClr val="823335">
                    <a:alpha val="70000"/>
                  </a:srgb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9201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156335"/>
            <a:ext cx="12181840" cy="461665"/>
            <a:chOff x="0" y="248698"/>
            <a:chExt cx="12181840" cy="461665"/>
          </a:xfrm>
        </p:grpSpPr>
        <p:grpSp>
          <p:nvGrpSpPr>
            <p:cNvPr id="3" name="组合 2"/>
            <p:cNvGrpSpPr/>
            <p:nvPr/>
          </p:nvGrpSpPr>
          <p:grpSpPr>
            <a:xfrm>
              <a:off x="0" y="294640"/>
              <a:ext cx="880552" cy="375920"/>
              <a:chOff x="0" y="294640"/>
              <a:chExt cx="1094740" cy="467360"/>
            </a:xfrm>
            <a:solidFill>
              <a:srgbClr val="EE8A10"/>
            </a:solidFill>
          </p:grpSpPr>
          <p:sp>
            <p:nvSpPr>
              <p:cNvPr id="12" name="燕尾形 11"/>
              <p:cNvSpPr/>
              <p:nvPr/>
            </p:nvSpPr>
            <p:spPr>
              <a:xfrm>
                <a:off x="416560" y="294640"/>
                <a:ext cx="375920" cy="467360"/>
              </a:xfrm>
              <a:prstGeom prst="chevro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3" name="燕尾形 12"/>
              <p:cNvSpPr/>
              <p:nvPr/>
            </p:nvSpPr>
            <p:spPr>
              <a:xfrm>
                <a:off x="718820" y="294640"/>
                <a:ext cx="375920" cy="467360"/>
              </a:xfrm>
              <a:prstGeom prst="chevr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4" name="五边形 13"/>
              <p:cNvSpPr/>
              <p:nvPr/>
            </p:nvSpPr>
            <p:spPr>
              <a:xfrm>
                <a:off x="0" y="294640"/>
                <a:ext cx="518160" cy="467360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972489" y="248698"/>
              <a:ext cx="27025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3356076" y="408709"/>
              <a:ext cx="1749361" cy="147782"/>
              <a:chOff x="635462" y="775854"/>
              <a:chExt cx="1749361" cy="147782"/>
            </a:xfrm>
            <a:solidFill>
              <a:srgbClr val="EE8A10"/>
            </a:solidFill>
          </p:grpSpPr>
          <p:sp>
            <p:nvSpPr>
              <p:cNvPr id="7" name="椭圆 6"/>
              <p:cNvSpPr/>
              <p:nvPr/>
            </p:nvSpPr>
            <p:spPr>
              <a:xfrm>
                <a:off x="635462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1036319" y="775854"/>
                <a:ext cx="147781" cy="14778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1437176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1836185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2237042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>
              <a:off x="5212080" y="477520"/>
              <a:ext cx="6969760" cy="0"/>
            </a:xfrm>
            <a:prstGeom prst="line">
              <a:avLst/>
            </a:prstGeom>
            <a:ln w="317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d4996f65-492e-4946-a57b-e9581865154c"/>
          <p:cNvGrpSpPr>
            <a:grpSpLocks noChangeAspect="1"/>
          </p:cNvGrpSpPr>
          <p:nvPr/>
        </p:nvGrpSpPr>
        <p:grpSpPr>
          <a:xfrm>
            <a:off x="803412" y="1780540"/>
            <a:ext cx="10585176" cy="4394200"/>
            <a:chOff x="803412" y="1231900"/>
            <a:chExt cx="10585176" cy="4394200"/>
          </a:xfrm>
        </p:grpSpPr>
        <p:grpSp>
          <p:nvGrpSpPr>
            <p:cNvPr id="16" name="组合 15"/>
            <p:cNvGrpSpPr/>
            <p:nvPr/>
          </p:nvGrpSpPr>
          <p:grpSpPr>
            <a:xfrm>
              <a:off x="3898899" y="1231900"/>
              <a:ext cx="4394202" cy="4394200"/>
              <a:chOff x="3898899" y="1231900"/>
              <a:chExt cx="4394202" cy="4394200"/>
            </a:xfrm>
            <a:effectLst/>
          </p:grpSpPr>
          <p:sp>
            <p:nvSpPr>
              <p:cNvPr id="32" name="ïṧḷïḓê-Rectangle 67"/>
              <p:cNvSpPr/>
              <p:nvPr/>
            </p:nvSpPr>
            <p:spPr>
              <a:xfrm>
                <a:off x="4722812" y="2055813"/>
                <a:ext cx="2746376" cy="2746375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33" name="ïṧḷïḓê-Oval 68"/>
              <p:cNvSpPr/>
              <p:nvPr/>
            </p:nvSpPr>
            <p:spPr>
              <a:xfrm>
                <a:off x="3898899" y="3978275"/>
                <a:ext cx="1647825" cy="1647825"/>
              </a:xfrm>
              <a:prstGeom prst="ellipse">
                <a:avLst/>
              </a:prstGeom>
              <a:solidFill>
                <a:schemeClr val="accent4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34" name="ïṧḷïḓê-Oval 69"/>
              <p:cNvSpPr/>
              <p:nvPr/>
            </p:nvSpPr>
            <p:spPr>
              <a:xfrm>
                <a:off x="6645275" y="3978275"/>
                <a:ext cx="1647825" cy="1647825"/>
              </a:xfrm>
              <a:prstGeom prst="ellipse">
                <a:avLst/>
              </a:prstGeom>
              <a:solidFill>
                <a:schemeClr val="accent3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35" name="ïṧḷïḓê-Oval 70"/>
              <p:cNvSpPr/>
              <p:nvPr/>
            </p:nvSpPr>
            <p:spPr>
              <a:xfrm>
                <a:off x="6645276" y="1231900"/>
                <a:ext cx="1647825" cy="1647825"/>
              </a:xfrm>
              <a:prstGeom prst="ellipse">
                <a:avLst/>
              </a:prstGeom>
              <a:solidFill>
                <a:schemeClr val="accent2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36" name="ïṧḷïḓê-Oval 71"/>
              <p:cNvSpPr/>
              <p:nvPr/>
            </p:nvSpPr>
            <p:spPr>
              <a:xfrm>
                <a:off x="3898899" y="1231900"/>
                <a:ext cx="1647825" cy="1647825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37" name="ïṧḷïḓê-任意多边形: 形状 20"/>
              <p:cNvSpPr/>
              <p:nvPr/>
            </p:nvSpPr>
            <p:spPr>
              <a:xfrm>
                <a:off x="6645276" y="2055813"/>
                <a:ext cx="823912" cy="823913"/>
              </a:xfrm>
              <a:custGeom>
                <a:avLst/>
                <a:gdLst>
                  <a:gd name="connsiteX0" fmla="*/ 0 w 1371599"/>
                  <a:gd name="connsiteY0" fmla="*/ 0 h 1371600"/>
                  <a:gd name="connsiteX1" fmla="*/ 1371599 w 1371599"/>
                  <a:gd name="connsiteY1" fmla="*/ 0 h 1371600"/>
                  <a:gd name="connsiteX2" fmla="*/ 1371599 w 1371599"/>
                  <a:gd name="connsiteY2" fmla="*/ 1371600 h 1371600"/>
                  <a:gd name="connsiteX3" fmla="*/ 1231362 w 1371599"/>
                  <a:gd name="connsiteY3" fmla="*/ 1364519 h 1371600"/>
                  <a:gd name="connsiteX4" fmla="*/ 0 w 1371599"/>
                  <a:gd name="connsiteY4" fmla="*/ 0 h 1371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599" h="1371600">
                    <a:moveTo>
                      <a:pt x="0" y="0"/>
                    </a:moveTo>
                    <a:lnTo>
                      <a:pt x="1371599" y="0"/>
                    </a:lnTo>
                    <a:lnTo>
                      <a:pt x="1371599" y="1371600"/>
                    </a:lnTo>
                    <a:lnTo>
                      <a:pt x="1231362" y="1364519"/>
                    </a:lnTo>
                    <a:cubicBezTo>
                      <a:pt x="539724" y="1294279"/>
                      <a:pt x="0" y="710170"/>
                      <a:pt x="0" y="0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38" name="ïṧḷïḓê-任意多边形: 形状 21"/>
              <p:cNvSpPr/>
              <p:nvPr/>
            </p:nvSpPr>
            <p:spPr>
              <a:xfrm>
                <a:off x="6645275" y="3978275"/>
                <a:ext cx="823913" cy="823913"/>
              </a:xfrm>
              <a:custGeom>
                <a:avLst/>
                <a:gdLst>
                  <a:gd name="connsiteX0" fmla="*/ 1371600 w 1371600"/>
                  <a:gd name="connsiteY0" fmla="*/ 0 h 1371600"/>
                  <a:gd name="connsiteX1" fmla="*/ 1371600 w 1371600"/>
                  <a:gd name="connsiteY1" fmla="*/ 1371600 h 1371600"/>
                  <a:gd name="connsiteX2" fmla="*/ 0 w 1371600"/>
                  <a:gd name="connsiteY2" fmla="*/ 1371600 h 1371600"/>
                  <a:gd name="connsiteX3" fmla="*/ 1371600 w 1371600"/>
                  <a:gd name="connsiteY3" fmla="*/ 0 h 1371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1600" h="1371600">
                    <a:moveTo>
                      <a:pt x="1371600" y="0"/>
                    </a:moveTo>
                    <a:lnTo>
                      <a:pt x="1371600" y="1371600"/>
                    </a:lnTo>
                    <a:lnTo>
                      <a:pt x="0" y="1371600"/>
                    </a:lnTo>
                    <a:cubicBezTo>
                      <a:pt x="0" y="614086"/>
                      <a:pt x="614086" y="0"/>
                      <a:pt x="1371600" y="0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39" name="ïṧḷïḓê-任意多边形: 形状 22"/>
              <p:cNvSpPr/>
              <p:nvPr/>
            </p:nvSpPr>
            <p:spPr>
              <a:xfrm>
                <a:off x="4722813" y="3978275"/>
                <a:ext cx="823912" cy="823913"/>
              </a:xfrm>
              <a:custGeom>
                <a:avLst/>
                <a:gdLst>
                  <a:gd name="connsiteX0" fmla="*/ 0 w 1371599"/>
                  <a:gd name="connsiteY0" fmla="*/ 0 h 1371600"/>
                  <a:gd name="connsiteX1" fmla="*/ 140237 w 1371599"/>
                  <a:gd name="connsiteY1" fmla="*/ 7082 h 1371600"/>
                  <a:gd name="connsiteX2" fmla="*/ 1371599 w 1371599"/>
                  <a:gd name="connsiteY2" fmla="*/ 1371600 h 1371600"/>
                  <a:gd name="connsiteX3" fmla="*/ 0 w 1371599"/>
                  <a:gd name="connsiteY3" fmla="*/ 1371600 h 1371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1599" h="1371600">
                    <a:moveTo>
                      <a:pt x="0" y="0"/>
                    </a:moveTo>
                    <a:lnTo>
                      <a:pt x="140237" y="7082"/>
                    </a:lnTo>
                    <a:cubicBezTo>
                      <a:pt x="831875" y="77321"/>
                      <a:pt x="1371599" y="661431"/>
                      <a:pt x="1371599" y="1371600"/>
                    </a:cubicBezTo>
                    <a:lnTo>
                      <a:pt x="0" y="1371600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40" name="ïṧḷïḓê-任意多边形: 形状 23"/>
              <p:cNvSpPr/>
              <p:nvPr/>
            </p:nvSpPr>
            <p:spPr>
              <a:xfrm>
                <a:off x="4722813" y="2055813"/>
                <a:ext cx="823912" cy="823913"/>
              </a:xfrm>
              <a:custGeom>
                <a:avLst/>
                <a:gdLst>
                  <a:gd name="connsiteX0" fmla="*/ 0 w 1371599"/>
                  <a:gd name="connsiteY0" fmla="*/ 0 h 1371600"/>
                  <a:gd name="connsiteX1" fmla="*/ 1371599 w 1371599"/>
                  <a:gd name="connsiteY1" fmla="*/ 0 h 1371600"/>
                  <a:gd name="connsiteX2" fmla="*/ 140237 w 1371599"/>
                  <a:gd name="connsiteY2" fmla="*/ 1364519 h 1371600"/>
                  <a:gd name="connsiteX3" fmla="*/ 0 w 1371599"/>
                  <a:gd name="connsiteY3" fmla="*/ 1371600 h 1371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1599" h="1371600">
                    <a:moveTo>
                      <a:pt x="0" y="0"/>
                    </a:moveTo>
                    <a:lnTo>
                      <a:pt x="1371599" y="0"/>
                    </a:lnTo>
                    <a:cubicBezTo>
                      <a:pt x="1371599" y="710170"/>
                      <a:pt x="831875" y="1294279"/>
                      <a:pt x="140237" y="1364519"/>
                    </a:cubicBezTo>
                    <a:lnTo>
                      <a:pt x="0" y="1371600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41" name="ïṧḷïḓê-任意多边形: 形状 25"/>
              <p:cNvSpPr/>
              <p:nvPr/>
            </p:nvSpPr>
            <p:spPr>
              <a:xfrm>
                <a:off x="6957459" y="4332356"/>
                <a:ext cx="356833" cy="2919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618" y="14400"/>
                    </a:moveTo>
                    <a:lnTo>
                      <a:pt x="16349" y="14400"/>
                    </a:lnTo>
                    <a:cubicBezTo>
                      <a:pt x="16227" y="14820"/>
                      <a:pt x="16076" y="15221"/>
                      <a:pt x="15897" y="15600"/>
                    </a:cubicBezTo>
                    <a:lnTo>
                      <a:pt x="20618" y="15600"/>
                    </a:lnTo>
                    <a:lnTo>
                      <a:pt x="20618" y="19200"/>
                    </a:lnTo>
                    <a:cubicBezTo>
                      <a:pt x="20618" y="19862"/>
                      <a:pt x="20178" y="20400"/>
                      <a:pt x="19636" y="20400"/>
                    </a:cubicBezTo>
                    <a:lnTo>
                      <a:pt x="1964" y="20400"/>
                    </a:lnTo>
                    <a:cubicBezTo>
                      <a:pt x="1422" y="20400"/>
                      <a:pt x="982" y="19862"/>
                      <a:pt x="982" y="19200"/>
                    </a:cubicBezTo>
                    <a:lnTo>
                      <a:pt x="982" y="15600"/>
                    </a:lnTo>
                    <a:lnTo>
                      <a:pt x="5704" y="15600"/>
                    </a:lnTo>
                    <a:cubicBezTo>
                      <a:pt x="5524" y="15221"/>
                      <a:pt x="5373" y="14820"/>
                      <a:pt x="5251" y="14400"/>
                    </a:cubicBezTo>
                    <a:lnTo>
                      <a:pt x="982" y="14400"/>
                    </a:lnTo>
                    <a:lnTo>
                      <a:pt x="982" y="4800"/>
                    </a:lnTo>
                    <a:cubicBezTo>
                      <a:pt x="982" y="4138"/>
                      <a:pt x="1422" y="3600"/>
                      <a:pt x="1964" y="3600"/>
                    </a:cubicBezTo>
                    <a:lnTo>
                      <a:pt x="3927" y="3600"/>
                    </a:lnTo>
                    <a:cubicBezTo>
                      <a:pt x="5891" y="3600"/>
                      <a:pt x="5891" y="1200"/>
                      <a:pt x="7364" y="1200"/>
                    </a:cubicBezTo>
                    <a:lnTo>
                      <a:pt x="10800" y="1200"/>
                    </a:lnTo>
                    <a:lnTo>
                      <a:pt x="14236" y="1200"/>
                    </a:lnTo>
                    <a:cubicBezTo>
                      <a:pt x="15709" y="1200"/>
                      <a:pt x="15709" y="3600"/>
                      <a:pt x="17673" y="3600"/>
                    </a:cubicBezTo>
                    <a:lnTo>
                      <a:pt x="19636" y="3600"/>
                    </a:lnTo>
                    <a:cubicBezTo>
                      <a:pt x="20178" y="3600"/>
                      <a:pt x="20618" y="4138"/>
                      <a:pt x="20618" y="4800"/>
                    </a:cubicBezTo>
                    <a:cubicBezTo>
                      <a:pt x="20618" y="4800"/>
                      <a:pt x="20618" y="14400"/>
                      <a:pt x="20618" y="14400"/>
                    </a:cubicBezTo>
                    <a:close/>
                    <a:moveTo>
                      <a:pt x="19636" y="2400"/>
                    </a:moveTo>
                    <a:lnTo>
                      <a:pt x="17673" y="2400"/>
                    </a:lnTo>
                    <a:cubicBezTo>
                      <a:pt x="16200" y="2400"/>
                      <a:pt x="16200" y="0"/>
                      <a:pt x="14236" y="0"/>
                    </a:cubicBezTo>
                    <a:lnTo>
                      <a:pt x="10800" y="0"/>
                    </a:lnTo>
                    <a:lnTo>
                      <a:pt x="7364" y="0"/>
                    </a:lnTo>
                    <a:cubicBezTo>
                      <a:pt x="5400" y="0"/>
                      <a:pt x="5400" y="2400"/>
                      <a:pt x="3927" y="2400"/>
                    </a:cubicBezTo>
                    <a:lnTo>
                      <a:pt x="1964" y="2400"/>
                    </a:lnTo>
                    <a:cubicBezTo>
                      <a:pt x="879" y="2400"/>
                      <a:pt x="0" y="3475"/>
                      <a:pt x="0" y="4800"/>
                    </a:cubicBezTo>
                    <a:lnTo>
                      <a:pt x="0" y="19200"/>
                    </a:lnTo>
                    <a:cubicBezTo>
                      <a:pt x="0" y="20525"/>
                      <a:pt x="879" y="21600"/>
                      <a:pt x="1964" y="21600"/>
                    </a:cubicBezTo>
                    <a:lnTo>
                      <a:pt x="19636" y="21600"/>
                    </a:lnTo>
                    <a:cubicBezTo>
                      <a:pt x="20721" y="21600"/>
                      <a:pt x="21600" y="20525"/>
                      <a:pt x="21600" y="19200"/>
                    </a:cubicBezTo>
                    <a:lnTo>
                      <a:pt x="21600" y="4800"/>
                    </a:lnTo>
                    <a:cubicBezTo>
                      <a:pt x="21600" y="3475"/>
                      <a:pt x="20721" y="2400"/>
                      <a:pt x="19636" y="2400"/>
                    </a:cubicBezTo>
                    <a:moveTo>
                      <a:pt x="18164" y="7200"/>
                    </a:moveTo>
                    <a:cubicBezTo>
                      <a:pt x="17892" y="7200"/>
                      <a:pt x="17673" y="6932"/>
                      <a:pt x="17673" y="6600"/>
                    </a:cubicBezTo>
                    <a:cubicBezTo>
                      <a:pt x="17673" y="6269"/>
                      <a:pt x="17892" y="6000"/>
                      <a:pt x="18164" y="6000"/>
                    </a:cubicBezTo>
                    <a:cubicBezTo>
                      <a:pt x="18435" y="6000"/>
                      <a:pt x="18655" y="6269"/>
                      <a:pt x="18655" y="6600"/>
                    </a:cubicBezTo>
                    <a:cubicBezTo>
                      <a:pt x="18655" y="6932"/>
                      <a:pt x="18435" y="7200"/>
                      <a:pt x="18164" y="7200"/>
                    </a:cubicBezTo>
                    <a:moveTo>
                      <a:pt x="18164" y="4800"/>
                    </a:moveTo>
                    <a:cubicBezTo>
                      <a:pt x="17351" y="4800"/>
                      <a:pt x="16691" y="5607"/>
                      <a:pt x="16691" y="6600"/>
                    </a:cubicBezTo>
                    <a:cubicBezTo>
                      <a:pt x="16691" y="7594"/>
                      <a:pt x="17351" y="8400"/>
                      <a:pt x="18164" y="8400"/>
                    </a:cubicBezTo>
                    <a:cubicBezTo>
                      <a:pt x="18977" y="8400"/>
                      <a:pt x="19636" y="7594"/>
                      <a:pt x="19636" y="6600"/>
                    </a:cubicBezTo>
                    <a:cubicBezTo>
                      <a:pt x="19636" y="5607"/>
                      <a:pt x="18977" y="4800"/>
                      <a:pt x="18164" y="4800"/>
                    </a:cubicBezTo>
                    <a:moveTo>
                      <a:pt x="18164" y="9600"/>
                    </a:moveTo>
                    <a:cubicBezTo>
                      <a:pt x="17892" y="9600"/>
                      <a:pt x="17673" y="9869"/>
                      <a:pt x="17673" y="10200"/>
                    </a:cubicBezTo>
                    <a:cubicBezTo>
                      <a:pt x="17673" y="10532"/>
                      <a:pt x="17892" y="10800"/>
                      <a:pt x="18164" y="10800"/>
                    </a:cubicBezTo>
                    <a:cubicBezTo>
                      <a:pt x="18435" y="10800"/>
                      <a:pt x="18655" y="10532"/>
                      <a:pt x="18655" y="10200"/>
                    </a:cubicBezTo>
                    <a:cubicBezTo>
                      <a:pt x="18655" y="9869"/>
                      <a:pt x="18435" y="9600"/>
                      <a:pt x="18164" y="9600"/>
                    </a:cubicBezTo>
                    <a:moveTo>
                      <a:pt x="10800" y="16800"/>
                    </a:moveTo>
                    <a:cubicBezTo>
                      <a:pt x="8631" y="16800"/>
                      <a:pt x="6873" y="14651"/>
                      <a:pt x="6873" y="12000"/>
                    </a:cubicBezTo>
                    <a:cubicBezTo>
                      <a:pt x="6873" y="9349"/>
                      <a:pt x="8631" y="7200"/>
                      <a:pt x="10800" y="7200"/>
                    </a:cubicBezTo>
                    <a:cubicBezTo>
                      <a:pt x="12969" y="7200"/>
                      <a:pt x="14727" y="9349"/>
                      <a:pt x="14727" y="12000"/>
                    </a:cubicBezTo>
                    <a:cubicBezTo>
                      <a:pt x="14727" y="14651"/>
                      <a:pt x="12969" y="16800"/>
                      <a:pt x="10800" y="16800"/>
                    </a:cubicBezTo>
                    <a:moveTo>
                      <a:pt x="10800" y="6000"/>
                    </a:moveTo>
                    <a:cubicBezTo>
                      <a:pt x="8088" y="6000"/>
                      <a:pt x="5891" y="8687"/>
                      <a:pt x="5891" y="12000"/>
                    </a:cubicBezTo>
                    <a:cubicBezTo>
                      <a:pt x="5891" y="15314"/>
                      <a:pt x="8088" y="18000"/>
                      <a:pt x="10800" y="18000"/>
                    </a:cubicBezTo>
                    <a:cubicBezTo>
                      <a:pt x="13512" y="18000"/>
                      <a:pt x="15709" y="15314"/>
                      <a:pt x="15709" y="12000"/>
                    </a:cubicBezTo>
                    <a:cubicBezTo>
                      <a:pt x="15709" y="8687"/>
                      <a:pt x="13512" y="6000"/>
                      <a:pt x="10800" y="6000"/>
                    </a:cubicBezTo>
                    <a:moveTo>
                      <a:pt x="10800" y="14400"/>
                    </a:moveTo>
                    <a:cubicBezTo>
                      <a:pt x="9716" y="14400"/>
                      <a:pt x="8836" y="13325"/>
                      <a:pt x="8836" y="12000"/>
                    </a:cubicBezTo>
                    <a:cubicBezTo>
                      <a:pt x="8836" y="10675"/>
                      <a:pt x="9716" y="9600"/>
                      <a:pt x="10800" y="9600"/>
                    </a:cubicBezTo>
                    <a:cubicBezTo>
                      <a:pt x="11884" y="9600"/>
                      <a:pt x="12764" y="10675"/>
                      <a:pt x="12764" y="12000"/>
                    </a:cubicBezTo>
                    <a:cubicBezTo>
                      <a:pt x="12764" y="13325"/>
                      <a:pt x="11884" y="14400"/>
                      <a:pt x="10800" y="14400"/>
                    </a:cubicBezTo>
                    <a:moveTo>
                      <a:pt x="10800" y="8400"/>
                    </a:moveTo>
                    <a:cubicBezTo>
                      <a:pt x="9173" y="8400"/>
                      <a:pt x="7855" y="10012"/>
                      <a:pt x="7855" y="12000"/>
                    </a:cubicBezTo>
                    <a:cubicBezTo>
                      <a:pt x="7855" y="13988"/>
                      <a:pt x="9173" y="15600"/>
                      <a:pt x="10800" y="15600"/>
                    </a:cubicBezTo>
                    <a:cubicBezTo>
                      <a:pt x="12426" y="15600"/>
                      <a:pt x="13745" y="13988"/>
                      <a:pt x="13745" y="12000"/>
                    </a:cubicBezTo>
                    <a:cubicBezTo>
                      <a:pt x="13745" y="10012"/>
                      <a:pt x="12426" y="8400"/>
                      <a:pt x="10800" y="8400"/>
                    </a:cubicBezTo>
                    <a:moveTo>
                      <a:pt x="8345" y="3600"/>
                    </a:moveTo>
                    <a:lnTo>
                      <a:pt x="13255" y="3600"/>
                    </a:lnTo>
                    <a:cubicBezTo>
                      <a:pt x="13526" y="3600"/>
                      <a:pt x="13745" y="3332"/>
                      <a:pt x="13745" y="3000"/>
                    </a:cubicBezTo>
                    <a:cubicBezTo>
                      <a:pt x="13745" y="2669"/>
                      <a:pt x="13526" y="2400"/>
                      <a:pt x="13255" y="2400"/>
                    </a:cubicBezTo>
                    <a:lnTo>
                      <a:pt x="8345" y="2400"/>
                    </a:lnTo>
                    <a:cubicBezTo>
                      <a:pt x="8074" y="2400"/>
                      <a:pt x="7855" y="2669"/>
                      <a:pt x="7855" y="3000"/>
                    </a:cubicBezTo>
                    <a:cubicBezTo>
                      <a:pt x="7855" y="3332"/>
                      <a:pt x="8074" y="3600"/>
                      <a:pt x="8345" y="3600"/>
                    </a:cubicBezTo>
                  </a:path>
                </a:pathLst>
              </a:custGeom>
              <a:solidFill>
                <a:schemeClr val="tx2">
                  <a:lumMod val="75000"/>
                  <a:lumOff val="25000"/>
                </a:schemeClr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42" name="ïṧḷïḓê-任意多边形: 形状 26"/>
              <p:cNvSpPr/>
              <p:nvPr/>
            </p:nvSpPr>
            <p:spPr>
              <a:xfrm>
                <a:off x="6957460" y="2263446"/>
                <a:ext cx="356833" cy="2594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10755"/>
                    </a:moveTo>
                    <a:lnTo>
                      <a:pt x="1866" y="6075"/>
                    </a:lnTo>
                    <a:lnTo>
                      <a:pt x="10800" y="1395"/>
                    </a:lnTo>
                    <a:lnTo>
                      <a:pt x="19735" y="6075"/>
                    </a:lnTo>
                    <a:cubicBezTo>
                      <a:pt x="19735" y="6075"/>
                      <a:pt x="10800" y="10755"/>
                      <a:pt x="10800" y="10755"/>
                    </a:cubicBezTo>
                    <a:close/>
                    <a:moveTo>
                      <a:pt x="18031" y="17315"/>
                    </a:moveTo>
                    <a:lnTo>
                      <a:pt x="14834" y="16216"/>
                    </a:lnTo>
                    <a:lnTo>
                      <a:pt x="14832" y="16229"/>
                    </a:lnTo>
                    <a:cubicBezTo>
                      <a:pt x="14797" y="16218"/>
                      <a:pt x="14765" y="16200"/>
                      <a:pt x="14727" y="16200"/>
                    </a:cubicBezTo>
                    <a:cubicBezTo>
                      <a:pt x="14627" y="16200"/>
                      <a:pt x="14538" y="16251"/>
                      <a:pt x="14460" y="16324"/>
                    </a:cubicBezTo>
                    <a:lnTo>
                      <a:pt x="14455" y="16313"/>
                    </a:lnTo>
                    <a:lnTo>
                      <a:pt x="10820" y="20061"/>
                    </a:lnTo>
                    <a:lnTo>
                      <a:pt x="7658" y="16334"/>
                    </a:lnTo>
                    <a:lnTo>
                      <a:pt x="7653" y="16344"/>
                    </a:lnTo>
                    <a:cubicBezTo>
                      <a:pt x="7571" y="16259"/>
                      <a:pt x="7474" y="16200"/>
                      <a:pt x="7364" y="16200"/>
                    </a:cubicBezTo>
                    <a:cubicBezTo>
                      <a:pt x="7327" y="16200"/>
                      <a:pt x="7294" y="16218"/>
                      <a:pt x="7259" y="16229"/>
                    </a:cubicBezTo>
                    <a:lnTo>
                      <a:pt x="7257" y="16216"/>
                    </a:lnTo>
                    <a:lnTo>
                      <a:pt x="4013" y="17331"/>
                    </a:lnTo>
                    <a:lnTo>
                      <a:pt x="4767" y="9035"/>
                    </a:lnTo>
                    <a:lnTo>
                      <a:pt x="10589" y="12084"/>
                    </a:lnTo>
                    <a:lnTo>
                      <a:pt x="10591" y="12080"/>
                    </a:lnTo>
                    <a:cubicBezTo>
                      <a:pt x="10655" y="12122"/>
                      <a:pt x="10724" y="12150"/>
                      <a:pt x="10800" y="12150"/>
                    </a:cubicBezTo>
                    <a:cubicBezTo>
                      <a:pt x="10876" y="12150"/>
                      <a:pt x="10946" y="12122"/>
                      <a:pt x="11009" y="12080"/>
                    </a:cubicBezTo>
                    <a:lnTo>
                      <a:pt x="11011" y="12084"/>
                    </a:lnTo>
                    <a:lnTo>
                      <a:pt x="16897" y="9001"/>
                    </a:lnTo>
                    <a:cubicBezTo>
                      <a:pt x="16897" y="9001"/>
                      <a:pt x="18031" y="17315"/>
                      <a:pt x="18031" y="17315"/>
                    </a:cubicBezTo>
                    <a:close/>
                    <a:moveTo>
                      <a:pt x="21600" y="6075"/>
                    </a:moveTo>
                    <a:cubicBezTo>
                      <a:pt x="21600" y="5806"/>
                      <a:pt x="21484" y="5579"/>
                      <a:pt x="21319" y="5470"/>
                    </a:cubicBezTo>
                    <a:lnTo>
                      <a:pt x="21320" y="5466"/>
                    </a:lnTo>
                    <a:lnTo>
                      <a:pt x="21306" y="5458"/>
                    </a:lnTo>
                    <a:cubicBezTo>
                      <a:pt x="21301" y="5455"/>
                      <a:pt x="21296" y="5453"/>
                      <a:pt x="21292" y="5451"/>
                    </a:cubicBezTo>
                    <a:lnTo>
                      <a:pt x="11011" y="66"/>
                    </a:lnTo>
                    <a:lnTo>
                      <a:pt x="11009" y="70"/>
                    </a:lnTo>
                    <a:cubicBezTo>
                      <a:pt x="10946" y="28"/>
                      <a:pt x="10876" y="0"/>
                      <a:pt x="10800" y="0"/>
                    </a:cubicBezTo>
                    <a:cubicBezTo>
                      <a:pt x="10724" y="0"/>
                      <a:pt x="10655" y="28"/>
                      <a:pt x="10591" y="70"/>
                    </a:cubicBezTo>
                    <a:lnTo>
                      <a:pt x="10589" y="66"/>
                    </a:lnTo>
                    <a:lnTo>
                      <a:pt x="309" y="5451"/>
                    </a:lnTo>
                    <a:cubicBezTo>
                      <a:pt x="304" y="5453"/>
                      <a:pt x="299" y="5455"/>
                      <a:pt x="295" y="5458"/>
                    </a:cubicBezTo>
                    <a:lnTo>
                      <a:pt x="280" y="5466"/>
                    </a:lnTo>
                    <a:lnTo>
                      <a:pt x="281" y="5470"/>
                    </a:lnTo>
                    <a:cubicBezTo>
                      <a:pt x="116" y="5579"/>
                      <a:pt x="0" y="5806"/>
                      <a:pt x="0" y="6075"/>
                    </a:cubicBezTo>
                    <a:cubicBezTo>
                      <a:pt x="0" y="6344"/>
                      <a:pt x="116" y="6571"/>
                      <a:pt x="281" y="6680"/>
                    </a:cubicBezTo>
                    <a:lnTo>
                      <a:pt x="280" y="6684"/>
                    </a:lnTo>
                    <a:lnTo>
                      <a:pt x="295" y="6692"/>
                    </a:lnTo>
                    <a:cubicBezTo>
                      <a:pt x="299" y="6695"/>
                      <a:pt x="304" y="6697"/>
                      <a:pt x="309" y="6699"/>
                    </a:cubicBezTo>
                    <a:lnTo>
                      <a:pt x="1230" y="7182"/>
                    </a:lnTo>
                    <a:lnTo>
                      <a:pt x="608" y="13603"/>
                    </a:lnTo>
                    <a:cubicBezTo>
                      <a:pt x="251" y="13805"/>
                      <a:pt x="0" y="14287"/>
                      <a:pt x="0" y="14850"/>
                    </a:cubicBezTo>
                    <a:cubicBezTo>
                      <a:pt x="0" y="15596"/>
                      <a:pt x="439" y="16200"/>
                      <a:pt x="982" y="16200"/>
                    </a:cubicBezTo>
                    <a:cubicBezTo>
                      <a:pt x="1524" y="16200"/>
                      <a:pt x="1964" y="15596"/>
                      <a:pt x="1964" y="14850"/>
                    </a:cubicBezTo>
                    <a:cubicBezTo>
                      <a:pt x="1964" y="14416"/>
                      <a:pt x="1812" y="14034"/>
                      <a:pt x="1580" y="13787"/>
                    </a:cubicBezTo>
                    <a:lnTo>
                      <a:pt x="2173" y="7676"/>
                    </a:lnTo>
                    <a:lnTo>
                      <a:pt x="3822" y="8540"/>
                    </a:lnTo>
                    <a:lnTo>
                      <a:pt x="2950" y="18135"/>
                    </a:lnTo>
                    <a:lnTo>
                      <a:pt x="2958" y="18138"/>
                    </a:lnTo>
                    <a:cubicBezTo>
                      <a:pt x="2955" y="18167"/>
                      <a:pt x="2945" y="18193"/>
                      <a:pt x="2945" y="18225"/>
                    </a:cubicBezTo>
                    <a:cubicBezTo>
                      <a:pt x="2945" y="18598"/>
                      <a:pt x="3165" y="18900"/>
                      <a:pt x="3436" y="18900"/>
                    </a:cubicBezTo>
                    <a:cubicBezTo>
                      <a:pt x="3474" y="18900"/>
                      <a:pt x="3506" y="18884"/>
                      <a:pt x="3541" y="18873"/>
                    </a:cubicBezTo>
                    <a:lnTo>
                      <a:pt x="3543" y="18884"/>
                    </a:lnTo>
                    <a:lnTo>
                      <a:pt x="7238" y="17613"/>
                    </a:lnTo>
                    <a:lnTo>
                      <a:pt x="10506" y="21465"/>
                    </a:lnTo>
                    <a:lnTo>
                      <a:pt x="10510" y="21456"/>
                    </a:lnTo>
                    <a:cubicBezTo>
                      <a:pt x="10593" y="21541"/>
                      <a:pt x="10690" y="21600"/>
                      <a:pt x="10800" y="21600"/>
                    </a:cubicBezTo>
                    <a:cubicBezTo>
                      <a:pt x="10901" y="21600"/>
                      <a:pt x="10989" y="21548"/>
                      <a:pt x="11068" y="21476"/>
                    </a:cubicBezTo>
                    <a:lnTo>
                      <a:pt x="11072" y="21487"/>
                    </a:lnTo>
                    <a:lnTo>
                      <a:pt x="14834" y="17607"/>
                    </a:lnTo>
                    <a:lnTo>
                      <a:pt x="18548" y="18884"/>
                    </a:lnTo>
                    <a:lnTo>
                      <a:pt x="18550" y="18871"/>
                    </a:lnTo>
                    <a:cubicBezTo>
                      <a:pt x="18585" y="18882"/>
                      <a:pt x="18618" y="18900"/>
                      <a:pt x="18655" y="18900"/>
                    </a:cubicBezTo>
                    <a:cubicBezTo>
                      <a:pt x="18926" y="18900"/>
                      <a:pt x="19145" y="18598"/>
                      <a:pt x="19145" y="18225"/>
                    </a:cubicBezTo>
                    <a:cubicBezTo>
                      <a:pt x="19145" y="18181"/>
                      <a:pt x="19135" y="18143"/>
                      <a:pt x="19130" y="18102"/>
                    </a:cubicBezTo>
                    <a:lnTo>
                      <a:pt x="19137" y="18100"/>
                    </a:lnTo>
                    <a:lnTo>
                      <a:pt x="17830" y="8513"/>
                    </a:lnTo>
                    <a:lnTo>
                      <a:pt x="21292" y="6699"/>
                    </a:lnTo>
                    <a:cubicBezTo>
                      <a:pt x="21296" y="6697"/>
                      <a:pt x="21301" y="6695"/>
                      <a:pt x="21306" y="6692"/>
                    </a:cubicBezTo>
                    <a:lnTo>
                      <a:pt x="21320" y="6684"/>
                    </a:lnTo>
                    <a:lnTo>
                      <a:pt x="21319" y="6680"/>
                    </a:lnTo>
                    <a:cubicBezTo>
                      <a:pt x="21484" y="6571"/>
                      <a:pt x="21600" y="6344"/>
                      <a:pt x="21600" y="6075"/>
                    </a:cubicBezTo>
                  </a:path>
                </a:pathLst>
              </a:custGeom>
              <a:solidFill>
                <a:schemeClr val="tx2">
                  <a:lumMod val="75000"/>
                  <a:lumOff val="25000"/>
                </a:schemeClr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43" name="ïṧḷïḓê-任意多边形: 形状 27"/>
              <p:cNvSpPr/>
              <p:nvPr/>
            </p:nvSpPr>
            <p:spPr>
              <a:xfrm>
                <a:off x="4877595" y="4286393"/>
                <a:ext cx="356833" cy="3568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353" y="11229"/>
                    </a:moveTo>
                    <a:lnTo>
                      <a:pt x="20356" y="11234"/>
                    </a:lnTo>
                    <a:lnTo>
                      <a:pt x="11029" y="16143"/>
                    </a:lnTo>
                    <a:lnTo>
                      <a:pt x="11026" y="16138"/>
                    </a:lnTo>
                    <a:cubicBezTo>
                      <a:pt x="10957" y="16174"/>
                      <a:pt x="10883" y="16200"/>
                      <a:pt x="10800" y="16200"/>
                    </a:cubicBezTo>
                    <a:cubicBezTo>
                      <a:pt x="10717" y="16200"/>
                      <a:pt x="10643" y="16174"/>
                      <a:pt x="10574" y="16138"/>
                    </a:cubicBezTo>
                    <a:lnTo>
                      <a:pt x="10571" y="16143"/>
                    </a:lnTo>
                    <a:lnTo>
                      <a:pt x="1244" y="11234"/>
                    </a:lnTo>
                    <a:lnTo>
                      <a:pt x="1247" y="11229"/>
                    </a:lnTo>
                    <a:cubicBezTo>
                      <a:pt x="1091" y="11147"/>
                      <a:pt x="982" y="10988"/>
                      <a:pt x="982" y="10800"/>
                    </a:cubicBezTo>
                    <a:cubicBezTo>
                      <a:pt x="982" y="10612"/>
                      <a:pt x="1091" y="10453"/>
                      <a:pt x="1247" y="10371"/>
                    </a:cubicBezTo>
                    <a:lnTo>
                      <a:pt x="1244" y="10366"/>
                    </a:lnTo>
                    <a:lnTo>
                      <a:pt x="3562" y="9146"/>
                    </a:lnTo>
                    <a:lnTo>
                      <a:pt x="10113" y="12594"/>
                    </a:lnTo>
                    <a:lnTo>
                      <a:pt x="10117" y="12588"/>
                    </a:lnTo>
                    <a:cubicBezTo>
                      <a:pt x="10322" y="12697"/>
                      <a:pt x="10552" y="12764"/>
                      <a:pt x="10800" y="12764"/>
                    </a:cubicBezTo>
                    <a:cubicBezTo>
                      <a:pt x="11048" y="12764"/>
                      <a:pt x="11278" y="12697"/>
                      <a:pt x="11483" y="12588"/>
                    </a:cubicBezTo>
                    <a:lnTo>
                      <a:pt x="11486" y="12594"/>
                    </a:lnTo>
                    <a:lnTo>
                      <a:pt x="18038" y="9146"/>
                    </a:lnTo>
                    <a:lnTo>
                      <a:pt x="20356" y="10366"/>
                    </a:lnTo>
                    <a:lnTo>
                      <a:pt x="20353" y="10371"/>
                    </a:lnTo>
                    <a:cubicBezTo>
                      <a:pt x="20509" y="10453"/>
                      <a:pt x="20618" y="10612"/>
                      <a:pt x="20618" y="10800"/>
                    </a:cubicBezTo>
                    <a:cubicBezTo>
                      <a:pt x="20618" y="10988"/>
                      <a:pt x="20509" y="11147"/>
                      <a:pt x="20353" y="11229"/>
                    </a:cubicBezTo>
                    <a:moveTo>
                      <a:pt x="20356" y="14784"/>
                    </a:moveTo>
                    <a:lnTo>
                      <a:pt x="20353" y="14790"/>
                    </a:lnTo>
                    <a:cubicBezTo>
                      <a:pt x="20509" y="14872"/>
                      <a:pt x="20618" y="15030"/>
                      <a:pt x="20618" y="15218"/>
                    </a:cubicBezTo>
                    <a:cubicBezTo>
                      <a:pt x="20618" y="15407"/>
                      <a:pt x="20509" y="15565"/>
                      <a:pt x="20353" y="15647"/>
                    </a:cubicBezTo>
                    <a:lnTo>
                      <a:pt x="20356" y="15653"/>
                    </a:lnTo>
                    <a:lnTo>
                      <a:pt x="11029" y="20562"/>
                    </a:lnTo>
                    <a:lnTo>
                      <a:pt x="11026" y="20556"/>
                    </a:lnTo>
                    <a:cubicBezTo>
                      <a:pt x="10957" y="20592"/>
                      <a:pt x="10883" y="20618"/>
                      <a:pt x="10800" y="20618"/>
                    </a:cubicBezTo>
                    <a:cubicBezTo>
                      <a:pt x="10717" y="20618"/>
                      <a:pt x="10643" y="20592"/>
                      <a:pt x="10574" y="20556"/>
                    </a:cubicBezTo>
                    <a:lnTo>
                      <a:pt x="10571" y="20562"/>
                    </a:lnTo>
                    <a:lnTo>
                      <a:pt x="1244" y="15653"/>
                    </a:lnTo>
                    <a:lnTo>
                      <a:pt x="1247" y="15647"/>
                    </a:lnTo>
                    <a:cubicBezTo>
                      <a:pt x="1091" y="15565"/>
                      <a:pt x="982" y="15407"/>
                      <a:pt x="982" y="15218"/>
                    </a:cubicBezTo>
                    <a:cubicBezTo>
                      <a:pt x="982" y="15030"/>
                      <a:pt x="1091" y="14872"/>
                      <a:pt x="1247" y="14790"/>
                    </a:cubicBezTo>
                    <a:lnTo>
                      <a:pt x="1244" y="14784"/>
                    </a:lnTo>
                    <a:lnTo>
                      <a:pt x="3562" y="13564"/>
                    </a:lnTo>
                    <a:lnTo>
                      <a:pt x="10113" y="17012"/>
                    </a:lnTo>
                    <a:lnTo>
                      <a:pt x="10117" y="17006"/>
                    </a:lnTo>
                    <a:cubicBezTo>
                      <a:pt x="10322" y="17115"/>
                      <a:pt x="10552" y="17182"/>
                      <a:pt x="10800" y="17182"/>
                    </a:cubicBezTo>
                    <a:cubicBezTo>
                      <a:pt x="11048" y="17182"/>
                      <a:pt x="11278" y="17115"/>
                      <a:pt x="11483" y="17006"/>
                    </a:cubicBezTo>
                    <a:lnTo>
                      <a:pt x="11486" y="17012"/>
                    </a:lnTo>
                    <a:lnTo>
                      <a:pt x="18038" y="13564"/>
                    </a:lnTo>
                    <a:cubicBezTo>
                      <a:pt x="18038" y="13564"/>
                      <a:pt x="20356" y="14784"/>
                      <a:pt x="20356" y="14784"/>
                    </a:cubicBezTo>
                    <a:close/>
                    <a:moveTo>
                      <a:pt x="1244" y="6816"/>
                    </a:moveTo>
                    <a:lnTo>
                      <a:pt x="1247" y="6811"/>
                    </a:lnTo>
                    <a:cubicBezTo>
                      <a:pt x="1091" y="6728"/>
                      <a:pt x="982" y="6570"/>
                      <a:pt x="982" y="6382"/>
                    </a:cubicBezTo>
                    <a:cubicBezTo>
                      <a:pt x="982" y="6194"/>
                      <a:pt x="1091" y="6035"/>
                      <a:pt x="1247" y="5953"/>
                    </a:cubicBezTo>
                    <a:lnTo>
                      <a:pt x="1244" y="5947"/>
                    </a:lnTo>
                    <a:lnTo>
                      <a:pt x="10571" y="1038"/>
                    </a:lnTo>
                    <a:lnTo>
                      <a:pt x="10574" y="1044"/>
                    </a:lnTo>
                    <a:cubicBezTo>
                      <a:pt x="10643" y="1008"/>
                      <a:pt x="10717" y="982"/>
                      <a:pt x="10800" y="982"/>
                    </a:cubicBezTo>
                    <a:cubicBezTo>
                      <a:pt x="10883" y="982"/>
                      <a:pt x="10957" y="1008"/>
                      <a:pt x="11026" y="1044"/>
                    </a:cubicBezTo>
                    <a:lnTo>
                      <a:pt x="11029" y="1038"/>
                    </a:lnTo>
                    <a:lnTo>
                      <a:pt x="20356" y="5947"/>
                    </a:lnTo>
                    <a:lnTo>
                      <a:pt x="20353" y="5953"/>
                    </a:lnTo>
                    <a:cubicBezTo>
                      <a:pt x="20509" y="6035"/>
                      <a:pt x="20618" y="6194"/>
                      <a:pt x="20618" y="6382"/>
                    </a:cubicBezTo>
                    <a:cubicBezTo>
                      <a:pt x="20618" y="6570"/>
                      <a:pt x="20509" y="6728"/>
                      <a:pt x="20353" y="6811"/>
                    </a:cubicBezTo>
                    <a:lnTo>
                      <a:pt x="20356" y="6816"/>
                    </a:lnTo>
                    <a:lnTo>
                      <a:pt x="11029" y="11725"/>
                    </a:lnTo>
                    <a:lnTo>
                      <a:pt x="11026" y="11720"/>
                    </a:lnTo>
                    <a:cubicBezTo>
                      <a:pt x="10957" y="11756"/>
                      <a:pt x="10883" y="11782"/>
                      <a:pt x="10800" y="11782"/>
                    </a:cubicBezTo>
                    <a:cubicBezTo>
                      <a:pt x="10717" y="11782"/>
                      <a:pt x="10643" y="11756"/>
                      <a:pt x="10574" y="11720"/>
                    </a:cubicBezTo>
                    <a:lnTo>
                      <a:pt x="10571" y="11725"/>
                    </a:lnTo>
                    <a:cubicBezTo>
                      <a:pt x="10571" y="11725"/>
                      <a:pt x="1244" y="6816"/>
                      <a:pt x="1244" y="6816"/>
                    </a:cubicBezTo>
                    <a:close/>
                    <a:moveTo>
                      <a:pt x="21600" y="10800"/>
                    </a:moveTo>
                    <a:cubicBezTo>
                      <a:pt x="21600" y="10234"/>
                      <a:pt x="21278" y="9749"/>
                      <a:pt x="20810" y="9503"/>
                    </a:cubicBezTo>
                    <a:lnTo>
                      <a:pt x="20813" y="9497"/>
                    </a:lnTo>
                    <a:lnTo>
                      <a:pt x="19092" y="8591"/>
                    </a:lnTo>
                    <a:lnTo>
                      <a:pt x="20813" y="7685"/>
                    </a:lnTo>
                    <a:lnTo>
                      <a:pt x="20810" y="7679"/>
                    </a:lnTo>
                    <a:cubicBezTo>
                      <a:pt x="21278" y="7433"/>
                      <a:pt x="21600" y="6948"/>
                      <a:pt x="21600" y="6382"/>
                    </a:cubicBezTo>
                    <a:cubicBezTo>
                      <a:pt x="21600" y="5816"/>
                      <a:pt x="21278" y="5331"/>
                      <a:pt x="20810" y="5085"/>
                    </a:cubicBezTo>
                    <a:lnTo>
                      <a:pt x="20813" y="5079"/>
                    </a:lnTo>
                    <a:lnTo>
                      <a:pt x="11486" y="170"/>
                    </a:lnTo>
                    <a:lnTo>
                      <a:pt x="11483" y="175"/>
                    </a:lnTo>
                    <a:cubicBezTo>
                      <a:pt x="11278" y="67"/>
                      <a:pt x="11048" y="0"/>
                      <a:pt x="10800" y="0"/>
                    </a:cubicBezTo>
                    <a:cubicBezTo>
                      <a:pt x="10552" y="0"/>
                      <a:pt x="10322" y="67"/>
                      <a:pt x="10117" y="175"/>
                    </a:cubicBezTo>
                    <a:lnTo>
                      <a:pt x="10113" y="170"/>
                    </a:lnTo>
                    <a:lnTo>
                      <a:pt x="786" y="5079"/>
                    </a:lnTo>
                    <a:lnTo>
                      <a:pt x="790" y="5085"/>
                    </a:lnTo>
                    <a:cubicBezTo>
                      <a:pt x="322" y="5331"/>
                      <a:pt x="0" y="5816"/>
                      <a:pt x="0" y="6382"/>
                    </a:cubicBezTo>
                    <a:cubicBezTo>
                      <a:pt x="0" y="6948"/>
                      <a:pt x="322" y="7433"/>
                      <a:pt x="790" y="7679"/>
                    </a:cubicBezTo>
                    <a:lnTo>
                      <a:pt x="786" y="7685"/>
                    </a:lnTo>
                    <a:lnTo>
                      <a:pt x="2508" y="8591"/>
                    </a:lnTo>
                    <a:lnTo>
                      <a:pt x="786" y="9497"/>
                    </a:lnTo>
                    <a:lnTo>
                      <a:pt x="790" y="9503"/>
                    </a:lnTo>
                    <a:cubicBezTo>
                      <a:pt x="322" y="9749"/>
                      <a:pt x="0" y="10234"/>
                      <a:pt x="0" y="10800"/>
                    </a:cubicBezTo>
                    <a:cubicBezTo>
                      <a:pt x="0" y="11366"/>
                      <a:pt x="322" y="11851"/>
                      <a:pt x="790" y="12097"/>
                    </a:cubicBezTo>
                    <a:lnTo>
                      <a:pt x="786" y="12103"/>
                    </a:lnTo>
                    <a:lnTo>
                      <a:pt x="2508" y="13009"/>
                    </a:lnTo>
                    <a:lnTo>
                      <a:pt x="786" y="13915"/>
                    </a:lnTo>
                    <a:lnTo>
                      <a:pt x="790" y="13921"/>
                    </a:lnTo>
                    <a:cubicBezTo>
                      <a:pt x="322" y="14167"/>
                      <a:pt x="0" y="14652"/>
                      <a:pt x="0" y="15218"/>
                    </a:cubicBezTo>
                    <a:cubicBezTo>
                      <a:pt x="0" y="15784"/>
                      <a:pt x="322" y="16269"/>
                      <a:pt x="790" y="16515"/>
                    </a:cubicBezTo>
                    <a:lnTo>
                      <a:pt x="786" y="16521"/>
                    </a:lnTo>
                    <a:lnTo>
                      <a:pt x="10113" y="21430"/>
                    </a:lnTo>
                    <a:lnTo>
                      <a:pt x="10117" y="21425"/>
                    </a:lnTo>
                    <a:cubicBezTo>
                      <a:pt x="10322" y="21533"/>
                      <a:pt x="10552" y="21600"/>
                      <a:pt x="10800" y="21600"/>
                    </a:cubicBezTo>
                    <a:cubicBezTo>
                      <a:pt x="11048" y="21600"/>
                      <a:pt x="11278" y="21533"/>
                      <a:pt x="11483" y="21425"/>
                    </a:cubicBezTo>
                    <a:lnTo>
                      <a:pt x="11486" y="21430"/>
                    </a:lnTo>
                    <a:lnTo>
                      <a:pt x="20813" y="16521"/>
                    </a:lnTo>
                    <a:lnTo>
                      <a:pt x="20810" y="16515"/>
                    </a:lnTo>
                    <a:cubicBezTo>
                      <a:pt x="21278" y="16269"/>
                      <a:pt x="21600" y="15784"/>
                      <a:pt x="21600" y="15218"/>
                    </a:cubicBezTo>
                    <a:cubicBezTo>
                      <a:pt x="21600" y="14652"/>
                      <a:pt x="21278" y="14167"/>
                      <a:pt x="20810" y="13921"/>
                    </a:cubicBezTo>
                    <a:lnTo>
                      <a:pt x="20813" y="13915"/>
                    </a:lnTo>
                    <a:lnTo>
                      <a:pt x="19092" y="13009"/>
                    </a:lnTo>
                    <a:lnTo>
                      <a:pt x="20813" y="12103"/>
                    </a:lnTo>
                    <a:lnTo>
                      <a:pt x="20810" y="12097"/>
                    </a:lnTo>
                    <a:cubicBezTo>
                      <a:pt x="21278" y="11851"/>
                      <a:pt x="21600" y="11366"/>
                      <a:pt x="21600" y="10800"/>
                    </a:cubicBezTo>
                  </a:path>
                </a:pathLst>
              </a:custGeom>
              <a:solidFill>
                <a:schemeClr val="tx2">
                  <a:lumMod val="75000"/>
                  <a:lumOff val="25000"/>
                </a:schemeClr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44" name="ïṧḷïḓê-任意多边形: 形状 28"/>
              <p:cNvSpPr/>
              <p:nvPr/>
            </p:nvSpPr>
            <p:spPr>
              <a:xfrm>
                <a:off x="4877816" y="2214782"/>
                <a:ext cx="356612" cy="3568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86" h="21600" extrusionOk="0">
                    <a:moveTo>
                      <a:pt x="11502" y="10309"/>
                    </a:moveTo>
                    <a:cubicBezTo>
                      <a:pt x="11767" y="10309"/>
                      <a:pt x="11981" y="10090"/>
                      <a:pt x="11981" y="9818"/>
                    </a:cubicBezTo>
                    <a:cubicBezTo>
                      <a:pt x="11981" y="9547"/>
                      <a:pt x="11767" y="9327"/>
                      <a:pt x="11502" y="9327"/>
                    </a:cubicBezTo>
                    <a:cubicBezTo>
                      <a:pt x="11237" y="9327"/>
                      <a:pt x="11022" y="9547"/>
                      <a:pt x="11022" y="9818"/>
                    </a:cubicBezTo>
                    <a:cubicBezTo>
                      <a:pt x="11022" y="10090"/>
                      <a:pt x="11237" y="10309"/>
                      <a:pt x="11502" y="10309"/>
                    </a:cubicBezTo>
                    <a:moveTo>
                      <a:pt x="15818" y="4909"/>
                    </a:moveTo>
                    <a:cubicBezTo>
                      <a:pt x="16083" y="4909"/>
                      <a:pt x="16297" y="5129"/>
                      <a:pt x="16297" y="5400"/>
                    </a:cubicBezTo>
                    <a:cubicBezTo>
                      <a:pt x="16297" y="5672"/>
                      <a:pt x="16083" y="5891"/>
                      <a:pt x="15818" y="5891"/>
                    </a:cubicBezTo>
                    <a:cubicBezTo>
                      <a:pt x="15553" y="5891"/>
                      <a:pt x="15338" y="5672"/>
                      <a:pt x="15338" y="5400"/>
                    </a:cubicBezTo>
                    <a:cubicBezTo>
                      <a:pt x="15338" y="5129"/>
                      <a:pt x="15553" y="4909"/>
                      <a:pt x="15818" y="4909"/>
                    </a:cubicBezTo>
                    <a:moveTo>
                      <a:pt x="15818" y="6873"/>
                    </a:moveTo>
                    <a:cubicBezTo>
                      <a:pt x="16612" y="6873"/>
                      <a:pt x="17256" y="6213"/>
                      <a:pt x="17256" y="5400"/>
                    </a:cubicBezTo>
                    <a:cubicBezTo>
                      <a:pt x="17256" y="4587"/>
                      <a:pt x="16612" y="3928"/>
                      <a:pt x="15818" y="3928"/>
                    </a:cubicBezTo>
                    <a:cubicBezTo>
                      <a:pt x="15023" y="3928"/>
                      <a:pt x="14379" y="4587"/>
                      <a:pt x="14379" y="5400"/>
                    </a:cubicBezTo>
                    <a:cubicBezTo>
                      <a:pt x="14379" y="6213"/>
                      <a:pt x="15023" y="6873"/>
                      <a:pt x="15818" y="6873"/>
                    </a:cubicBezTo>
                    <a:moveTo>
                      <a:pt x="12941" y="11782"/>
                    </a:moveTo>
                    <a:cubicBezTo>
                      <a:pt x="13206" y="11782"/>
                      <a:pt x="13420" y="11562"/>
                      <a:pt x="13420" y="11291"/>
                    </a:cubicBezTo>
                    <a:cubicBezTo>
                      <a:pt x="13420" y="11020"/>
                      <a:pt x="13206" y="10800"/>
                      <a:pt x="12941" y="10800"/>
                    </a:cubicBezTo>
                    <a:cubicBezTo>
                      <a:pt x="12675" y="10800"/>
                      <a:pt x="12461" y="11020"/>
                      <a:pt x="12461" y="11291"/>
                    </a:cubicBezTo>
                    <a:cubicBezTo>
                      <a:pt x="12461" y="11562"/>
                      <a:pt x="12675" y="11782"/>
                      <a:pt x="12941" y="11782"/>
                    </a:cubicBezTo>
                    <a:moveTo>
                      <a:pt x="10063" y="7855"/>
                    </a:moveTo>
                    <a:cubicBezTo>
                      <a:pt x="9798" y="7855"/>
                      <a:pt x="9584" y="8074"/>
                      <a:pt x="9584" y="8346"/>
                    </a:cubicBezTo>
                    <a:cubicBezTo>
                      <a:pt x="9584" y="8617"/>
                      <a:pt x="9798" y="8836"/>
                      <a:pt x="10063" y="8836"/>
                    </a:cubicBezTo>
                    <a:cubicBezTo>
                      <a:pt x="10328" y="8836"/>
                      <a:pt x="10543" y="8617"/>
                      <a:pt x="10543" y="8346"/>
                    </a:cubicBezTo>
                    <a:cubicBezTo>
                      <a:pt x="10543" y="8074"/>
                      <a:pt x="10328" y="7855"/>
                      <a:pt x="10063" y="7855"/>
                    </a:cubicBezTo>
                    <a:moveTo>
                      <a:pt x="1718" y="19842"/>
                    </a:moveTo>
                    <a:lnTo>
                      <a:pt x="3451" y="15392"/>
                    </a:lnTo>
                    <a:cubicBezTo>
                      <a:pt x="3684" y="15834"/>
                      <a:pt x="3973" y="16253"/>
                      <a:pt x="4312" y="16642"/>
                    </a:cubicBezTo>
                    <a:cubicBezTo>
                      <a:pt x="4824" y="17230"/>
                      <a:pt x="5418" y="17711"/>
                      <a:pt x="6061" y="18068"/>
                    </a:cubicBezTo>
                    <a:cubicBezTo>
                      <a:pt x="6061" y="18068"/>
                      <a:pt x="1718" y="19842"/>
                      <a:pt x="1718" y="19842"/>
                    </a:cubicBezTo>
                    <a:close/>
                    <a:moveTo>
                      <a:pt x="3717" y="12060"/>
                    </a:moveTo>
                    <a:lnTo>
                      <a:pt x="0" y="21600"/>
                    </a:lnTo>
                    <a:lnTo>
                      <a:pt x="9319" y="17795"/>
                    </a:lnTo>
                    <a:cubicBezTo>
                      <a:pt x="9153" y="17815"/>
                      <a:pt x="8987" y="17824"/>
                      <a:pt x="8822" y="17824"/>
                    </a:cubicBezTo>
                    <a:cubicBezTo>
                      <a:pt x="5971" y="17824"/>
                      <a:pt x="3389" y="15002"/>
                      <a:pt x="3717" y="12060"/>
                    </a:cubicBezTo>
                    <a:moveTo>
                      <a:pt x="16115" y="10657"/>
                    </a:moveTo>
                    <a:cubicBezTo>
                      <a:pt x="15925" y="10851"/>
                      <a:pt x="15627" y="11171"/>
                      <a:pt x="15280" y="11542"/>
                    </a:cubicBezTo>
                    <a:cubicBezTo>
                      <a:pt x="14662" y="12204"/>
                      <a:pt x="13712" y="13221"/>
                      <a:pt x="13147" y="13753"/>
                    </a:cubicBezTo>
                    <a:lnTo>
                      <a:pt x="7665" y="8141"/>
                    </a:lnTo>
                    <a:cubicBezTo>
                      <a:pt x="8185" y="7563"/>
                      <a:pt x="9179" y="6590"/>
                      <a:pt x="9825" y="5958"/>
                    </a:cubicBezTo>
                    <a:cubicBezTo>
                      <a:pt x="10188" y="5603"/>
                      <a:pt x="10500" y="5298"/>
                      <a:pt x="10690" y="5103"/>
                    </a:cubicBezTo>
                    <a:cubicBezTo>
                      <a:pt x="13284" y="2447"/>
                      <a:pt x="18271" y="993"/>
                      <a:pt x="20136" y="982"/>
                    </a:cubicBezTo>
                    <a:cubicBezTo>
                      <a:pt x="20132" y="2572"/>
                      <a:pt x="18824" y="7884"/>
                      <a:pt x="16115" y="10657"/>
                    </a:cubicBezTo>
                    <a:moveTo>
                      <a:pt x="12477" y="14563"/>
                    </a:moveTo>
                    <a:cubicBezTo>
                      <a:pt x="12127" y="15873"/>
                      <a:pt x="11665" y="17072"/>
                      <a:pt x="11154" y="18035"/>
                    </a:cubicBezTo>
                    <a:cubicBezTo>
                      <a:pt x="10943" y="17454"/>
                      <a:pt x="10642" y="16798"/>
                      <a:pt x="10214" y="16110"/>
                    </a:cubicBezTo>
                    <a:cubicBezTo>
                      <a:pt x="10035" y="15823"/>
                      <a:pt x="9728" y="15656"/>
                      <a:pt x="9405" y="15656"/>
                    </a:cubicBezTo>
                    <a:cubicBezTo>
                      <a:pt x="9329" y="15656"/>
                      <a:pt x="9252" y="15665"/>
                      <a:pt x="9176" y="15684"/>
                    </a:cubicBezTo>
                    <a:cubicBezTo>
                      <a:pt x="8990" y="15731"/>
                      <a:pt x="8799" y="15755"/>
                      <a:pt x="8610" y="15755"/>
                    </a:cubicBezTo>
                    <a:cubicBezTo>
                      <a:pt x="7905" y="15755"/>
                      <a:pt x="7217" y="15432"/>
                      <a:pt x="6621" y="14822"/>
                    </a:cubicBezTo>
                    <a:cubicBezTo>
                      <a:pt x="5861" y="14044"/>
                      <a:pt x="5561" y="13114"/>
                      <a:pt x="5779" y="12206"/>
                    </a:cubicBezTo>
                    <a:cubicBezTo>
                      <a:pt x="5877" y="11797"/>
                      <a:pt x="5709" y="11370"/>
                      <a:pt x="5363" y="11144"/>
                    </a:cubicBezTo>
                    <a:cubicBezTo>
                      <a:pt x="4690" y="10706"/>
                      <a:pt x="4050" y="10398"/>
                      <a:pt x="3482" y="10183"/>
                    </a:cubicBezTo>
                    <a:cubicBezTo>
                      <a:pt x="4423" y="9658"/>
                      <a:pt x="5594" y="9186"/>
                      <a:pt x="6874" y="8827"/>
                    </a:cubicBezTo>
                    <a:cubicBezTo>
                      <a:pt x="6900" y="8820"/>
                      <a:pt x="6921" y="8803"/>
                      <a:pt x="6946" y="8793"/>
                    </a:cubicBezTo>
                    <a:lnTo>
                      <a:pt x="12510" y="14490"/>
                    </a:lnTo>
                    <a:cubicBezTo>
                      <a:pt x="12501" y="14515"/>
                      <a:pt x="12484" y="14536"/>
                      <a:pt x="12477" y="14563"/>
                    </a:cubicBezTo>
                    <a:moveTo>
                      <a:pt x="20922" y="167"/>
                    </a:moveTo>
                    <a:cubicBezTo>
                      <a:pt x="20813" y="55"/>
                      <a:pt x="20545" y="0"/>
                      <a:pt x="20157" y="0"/>
                    </a:cubicBezTo>
                    <a:cubicBezTo>
                      <a:pt x="18131" y="0"/>
                      <a:pt x="12842" y="1511"/>
                      <a:pt x="10012" y="4409"/>
                    </a:cubicBezTo>
                    <a:cubicBezTo>
                      <a:pt x="9345" y="5092"/>
                      <a:pt x="7134" y="7175"/>
                      <a:pt x="6621" y="7880"/>
                    </a:cubicBezTo>
                    <a:cubicBezTo>
                      <a:pt x="4961" y="8346"/>
                      <a:pt x="2544" y="9277"/>
                      <a:pt x="1196" y="10657"/>
                    </a:cubicBezTo>
                    <a:cubicBezTo>
                      <a:pt x="1196" y="10657"/>
                      <a:pt x="2841" y="10663"/>
                      <a:pt x="4848" y="11972"/>
                    </a:cubicBezTo>
                    <a:cubicBezTo>
                      <a:pt x="4556" y="13190"/>
                      <a:pt x="4926" y="14475"/>
                      <a:pt x="5943" y="15516"/>
                    </a:cubicBezTo>
                    <a:cubicBezTo>
                      <a:pt x="6735" y="16327"/>
                      <a:pt x="7672" y="16737"/>
                      <a:pt x="8610" y="16737"/>
                    </a:cubicBezTo>
                    <a:cubicBezTo>
                      <a:pt x="8876" y="16737"/>
                      <a:pt x="9142" y="16704"/>
                      <a:pt x="9405" y="16637"/>
                    </a:cubicBezTo>
                    <a:cubicBezTo>
                      <a:pt x="10683" y="18692"/>
                      <a:pt x="10690" y="20376"/>
                      <a:pt x="10690" y="20376"/>
                    </a:cubicBezTo>
                    <a:cubicBezTo>
                      <a:pt x="12038" y="18996"/>
                      <a:pt x="12948" y="16521"/>
                      <a:pt x="13402" y="14822"/>
                    </a:cubicBezTo>
                    <a:cubicBezTo>
                      <a:pt x="14091" y="14297"/>
                      <a:pt x="16126" y="12034"/>
                      <a:pt x="16793" y="11351"/>
                    </a:cubicBezTo>
                    <a:cubicBezTo>
                      <a:pt x="20164" y="7900"/>
                      <a:pt x="21600" y="861"/>
                      <a:pt x="20922" y="167"/>
                    </a:cubicBezTo>
                  </a:path>
                </a:pathLst>
              </a:custGeom>
              <a:solidFill>
                <a:schemeClr val="tx2">
                  <a:lumMod val="75000"/>
                  <a:lumOff val="25000"/>
                </a:schemeClr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45" name="ïṧḷïḓê-文本框 29"/>
              <p:cNvSpPr txBox="1"/>
              <p:nvPr/>
            </p:nvSpPr>
            <p:spPr>
              <a:xfrm>
                <a:off x="4258590" y="1612102"/>
                <a:ext cx="1288134" cy="443711"/>
              </a:xfrm>
              <a:prstGeom prst="rect">
                <a:avLst/>
              </a:prstGeom>
              <a:noFill/>
            </p:spPr>
            <p:txBody>
              <a:bodyPr wrap="none">
                <a:normAutofit lnSpcReduction="10000"/>
              </a:bodyPr>
              <a:lstStyle/>
              <a:p>
                <a:r>
                  <a:rPr lang="en-US" sz="2400">
                    <a:solidFill>
                      <a:schemeClr val="bg2"/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01</a:t>
                </a:r>
              </a:p>
            </p:txBody>
          </p:sp>
          <p:sp>
            <p:nvSpPr>
              <p:cNvPr id="46" name="ïṧḷïḓê-文本框 30"/>
              <p:cNvSpPr txBox="1"/>
              <p:nvPr/>
            </p:nvSpPr>
            <p:spPr>
              <a:xfrm>
                <a:off x="6645275" y="1612102"/>
                <a:ext cx="1288134" cy="443711"/>
              </a:xfrm>
              <a:prstGeom prst="rect">
                <a:avLst/>
              </a:prstGeom>
              <a:noFill/>
            </p:spPr>
            <p:txBody>
              <a:bodyPr wrap="none">
                <a:normAutofit lnSpcReduction="10000"/>
              </a:bodyPr>
              <a:lstStyle/>
              <a:p>
                <a:pPr algn="r"/>
                <a:r>
                  <a:rPr lang="en-US" sz="2400">
                    <a:solidFill>
                      <a:schemeClr val="bg2"/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02</a:t>
                </a:r>
              </a:p>
            </p:txBody>
          </p:sp>
          <p:sp>
            <p:nvSpPr>
              <p:cNvPr id="47" name="ïṧḷïḓê-文本框 31"/>
              <p:cNvSpPr txBox="1"/>
              <p:nvPr/>
            </p:nvSpPr>
            <p:spPr>
              <a:xfrm>
                <a:off x="6645274" y="4802188"/>
                <a:ext cx="1288135" cy="443711"/>
              </a:xfrm>
              <a:prstGeom prst="rect">
                <a:avLst/>
              </a:prstGeom>
              <a:noFill/>
            </p:spPr>
            <p:txBody>
              <a:bodyPr wrap="none">
                <a:normAutofit lnSpcReduction="10000"/>
              </a:bodyPr>
              <a:lstStyle/>
              <a:p>
                <a:pPr algn="r"/>
                <a:r>
                  <a:rPr lang="en-US" sz="2400">
                    <a:solidFill>
                      <a:schemeClr val="bg2"/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03</a:t>
                </a:r>
              </a:p>
            </p:txBody>
          </p:sp>
          <p:sp>
            <p:nvSpPr>
              <p:cNvPr id="48" name="ïṧḷïḓê-文本框 32"/>
              <p:cNvSpPr txBox="1"/>
              <p:nvPr/>
            </p:nvSpPr>
            <p:spPr>
              <a:xfrm>
                <a:off x="4258590" y="4802188"/>
                <a:ext cx="1288134" cy="443711"/>
              </a:xfrm>
              <a:prstGeom prst="rect">
                <a:avLst/>
              </a:prstGeom>
              <a:noFill/>
            </p:spPr>
            <p:txBody>
              <a:bodyPr wrap="none">
                <a:normAutofit lnSpcReduction="10000"/>
              </a:bodyPr>
              <a:lstStyle/>
              <a:p>
                <a:r>
                  <a:rPr lang="en-US" sz="2400">
                    <a:solidFill>
                      <a:schemeClr val="bg2"/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04</a:t>
                </a:r>
              </a:p>
            </p:txBody>
          </p:sp>
          <p:grpSp>
            <p:nvGrpSpPr>
              <p:cNvPr id="49" name="组合 48"/>
              <p:cNvGrpSpPr/>
              <p:nvPr/>
            </p:nvGrpSpPr>
            <p:grpSpPr>
              <a:xfrm>
                <a:off x="4722812" y="3013502"/>
                <a:ext cx="2746376" cy="830997"/>
                <a:chOff x="4671419" y="2986978"/>
                <a:chExt cx="2849162" cy="830997"/>
              </a:xfrm>
            </p:grpSpPr>
            <p:sp>
              <p:nvSpPr>
                <p:cNvPr id="50" name="ïṧḷïḓê-文本框 34"/>
                <p:cNvSpPr txBox="1"/>
                <p:nvPr/>
              </p:nvSpPr>
              <p:spPr>
                <a:xfrm>
                  <a:off x="4671419" y="2986978"/>
                  <a:ext cx="2849162" cy="400110"/>
                </a:xfrm>
                <a:prstGeom prst="rect">
                  <a:avLst/>
                </a:prstGeom>
                <a:noFill/>
              </p:spPr>
              <p:txBody>
                <a:bodyPr wrap="none">
                  <a:noAutofit/>
                </a:bodyPr>
                <a:lstStyle/>
                <a:p>
                  <a:pPr algn="ctr"/>
                  <a:r>
                    <a:rPr lang="zh-CN" altLang="en-US" sz="2000">
                      <a:solidFill>
                        <a:schemeClr val="bg1"/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标题文本预设</a:t>
                  </a:r>
                </a:p>
              </p:txBody>
            </p:sp>
            <p:sp>
              <p:nvSpPr>
                <p:cNvPr id="51" name="ïṧḷïḓê-文本框 35"/>
                <p:cNvSpPr txBox="1"/>
                <p:nvPr/>
              </p:nvSpPr>
              <p:spPr>
                <a:xfrm>
                  <a:off x="4671419" y="3356310"/>
                  <a:ext cx="2849162" cy="461665"/>
                </a:xfrm>
                <a:prstGeom prst="rect">
                  <a:avLst/>
                </a:prstGeom>
                <a:noFill/>
              </p:spPr>
              <p:txBody>
                <a:bodyPr wrap="square">
                  <a:norm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r>
                    <a:rPr lang="zh-CN" altLang="en-US" sz="1000" dirty="0" smtClean="0">
                      <a:solidFill>
                        <a:schemeClr val="bg1"/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点击此处更换文本</a:t>
                  </a:r>
                  <a:r>
                    <a:rPr lang="zh-CN" altLang="en-US" sz="1000" dirty="0">
                      <a:solidFill>
                        <a:schemeClr val="bg1"/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/>
                  </a:r>
                  <a:br>
                    <a:rPr lang="zh-CN" altLang="en-US" sz="1000" dirty="0">
                      <a:solidFill>
                        <a:schemeClr val="bg1"/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</a:br>
                  <a:r>
                    <a:rPr lang="zh-CN" altLang="en-US" sz="1000" dirty="0">
                      <a:solidFill>
                        <a:schemeClr val="bg1"/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（建议使用主题字体）</a:t>
                  </a:r>
                </a:p>
              </p:txBody>
            </p:sp>
          </p:grpSp>
        </p:grpSp>
        <p:grpSp>
          <p:nvGrpSpPr>
            <p:cNvPr id="17" name="组合 16"/>
            <p:cNvGrpSpPr/>
            <p:nvPr/>
          </p:nvGrpSpPr>
          <p:grpSpPr>
            <a:xfrm>
              <a:off x="803412" y="1570024"/>
              <a:ext cx="10585176" cy="3626513"/>
              <a:chOff x="803412" y="1518080"/>
              <a:chExt cx="10585176" cy="3626513"/>
            </a:xfrm>
          </p:grpSpPr>
          <p:grpSp>
            <p:nvGrpSpPr>
              <p:cNvPr id="18" name="组合 17"/>
              <p:cNvGrpSpPr/>
              <p:nvPr/>
            </p:nvGrpSpPr>
            <p:grpSpPr>
              <a:xfrm>
                <a:off x="7542091" y="1518080"/>
                <a:ext cx="2875229" cy="907048"/>
                <a:chOff x="246269" y="1733435"/>
                <a:chExt cx="3761195" cy="907048"/>
              </a:xfrm>
            </p:grpSpPr>
            <p:sp>
              <p:nvSpPr>
                <p:cNvPr id="30" name="ïṧḷïḓê-文本框 55"/>
                <p:cNvSpPr txBox="1"/>
                <p:nvPr/>
              </p:nvSpPr>
              <p:spPr>
                <a:xfrm>
                  <a:off x="246269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Autofit/>
                </a:bodyPr>
                <a:lstStyle/>
                <a:p>
                  <a:pPr algn="r">
                    <a:lnSpc>
                      <a:spcPct val="120000"/>
                    </a:lnSpc>
                  </a:pPr>
                  <a:r>
                    <a:rPr lang="zh-CN" altLang="en-US" sz="1400" dirty="0" smtClean="0"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点击此处更换文本</a:t>
                  </a:r>
                  <a:r>
                    <a:rPr lang="zh-CN" altLang="en-US" sz="1400" dirty="0"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/>
                  </a:r>
                  <a:br>
                    <a:rPr lang="zh-CN" altLang="en-US" sz="1400" dirty="0"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</a:br>
                  <a:endParaRPr lang="zh-CN" altLang="en-US" sz="1400" dirty="0"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31" name="ïṧḷïḓê-Rectangle 66"/>
                <p:cNvSpPr/>
                <p:nvPr/>
              </p:nvSpPr>
              <p:spPr>
                <a:xfrm>
                  <a:off x="246269" y="173343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Autofit/>
                </a:bodyPr>
                <a:lstStyle/>
                <a:p>
                  <a:pPr algn="r"/>
                  <a:r>
                    <a:rPr lang="zh-CN" altLang="en-US" sz="2000" dirty="0">
                      <a:solidFill>
                        <a:schemeClr val="accent1"/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标题文本预设</a:t>
                  </a:r>
                </a:p>
              </p:txBody>
            </p:sp>
          </p:grpSp>
          <p:grpSp>
            <p:nvGrpSpPr>
              <p:cNvPr id="19" name="组合 18"/>
              <p:cNvGrpSpPr/>
              <p:nvPr/>
            </p:nvGrpSpPr>
            <p:grpSpPr>
              <a:xfrm>
                <a:off x="7542091" y="4237545"/>
                <a:ext cx="2875229" cy="907048"/>
                <a:chOff x="246269" y="1733435"/>
                <a:chExt cx="3761195" cy="907048"/>
              </a:xfrm>
            </p:grpSpPr>
            <p:sp>
              <p:nvSpPr>
                <p:cNvPr id="28" name="ïṧḷïḓê-文本框 53"/>
                <p:cNvSpPr txBox="1"/>
                <p:nvPr/>
              </p:nvSpPr>
              <p:spPr>
                <a:xfrm>
                  <a:off x="246269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Autofit/>
                </a:bodyPr>
                <a:lstStyle/>
                <a:p>
                  <a:pPr algn="r">
                    <a:lnSpc>
                      <a:spcPct val="120000"/>
                    </a:lnSpc>
                  </a:pPr>
                  <a:r>
                    <a:rPr lang="zh-CN" altLang="en-US" sz="1400" dirty="0" smtClean="0"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点击此处更换文本</a:t>
                  </a:r>
                  <a:r>
                    <a:rPr lang="zh-CN" altLang="en-US" sz="1400" dirty="0"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/>
                  </a:r>
                  <a:br>
                    <a:rPr lang="zh-CN" altLang="en-US" sz="1400" dirty="0"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</a:br>
                  <a:endParaRPr lang="zh-CN" altLang="en-US" sz="1400" dirty="0"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ïṧḷïḓê-Rectangle 64"/>
                <p:cNvSpPr/>
                <p:nvPr/>
              </p:nvSpPr>
              <p:spPr>
                <a:xfrm>
                  <a:off x="246269" y="173343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Autofit/>
                </a:bodyPr>
                <a:lstStyle/>
                <a:p>
                  <a:pPr algn="r"/>
                  <a:r>
                    <a:rPr lang="zh-CN" altLang="en-US" sz="2000">
                      <a:solidFill>
                        <a:schemeClr val="accent2"/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标题文本预设</a:t>
                  </a:r>
                </a:p>
              </p:txBody>
            </p:sp>
          </p:grpSp>
          <p:cxnSp>
            <p:nvCxnSpPr>
              <p:cNvPr id="20" name="ïṧḷïḓê-Straight Connector 55"/>
              <p:cNvCxnSpPr/>
              <p:nvPr/>
            </p:nvCxnSpPr>
            <p:spPr>
              <a:xfrm>
                <a:off x="8692738" y="3377057"/>
                <a:ext cx="2695850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" name="组合 20"/>
              <p:cNvGrpSpPr/>
              <p:nvPr/>
            </p:nvGrpSpPr>
            <p:grpSpPr>
              <a:xfrm>
                <a:off x="1788198" y="1518080"/>
                <a:ext cx="2875229" cy="907048"/>
                <a:chOff x="2457790" y="1733435"/>
                <a:chExt cx="3761195" cy="907048"/>
              </a:xfrm>
            </p:grpSpPr>
            <p:sp>
              <p:nvSpPr>
                <p:cNvPr id="26" name="ïṧḷïḓê-文本框 47"/>
                <p:cNvSpPr txBox="1"/>
                <p:nvPr/>
              </p:nvSpPr>
              <p:spPr>
                <a:xfrm>
                  <a:off x="2457790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400" dirty="0" smtClean="0"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点击此处更换文本</a:t>
                  </a:r>
                  <a:r>
                    <a:rPr lang="zh-CN" altLang="en-US" sz="1400" dirty="0"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/>
                  </a:r>
                  <a:br>
                    <a:rPr lang="zh-CN" altLang="en-US" sz="1400" dirty="0"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</a:br>
                  <a:endParaRPr lang="zh-CN" altLang="en-US" sz="1400" dirty="0"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27" name="ïṧḷïḓê-Rectangle 62"/>
                <p:cNvSpPr/>
                <p:nvPr/>
              </p:nvSpPr>
              <p:spPr>
                <a:xfrm>
                  <a:off x="2457790" y="173343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Autofit/>
                </a:bodyPr>
                <a:lstStyle/>
                <a:p>
                  <a:r>
                    <a:rPr lang="zh-CN" altLang="en-US" sz="2000" dirty="0">
                      <a:solidFill>
                        <a:schemeClr val="accent1"/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标题文本预设</a:t>
                  </a:r>
                </a:p>
              </p:txBody>
            </p:sp>
          </p:grpSp>
          <p:grpSp>
            <p:nvGrpSpPr>
              <p:cNvPr id="22" name="组合 21"/>
              <p:cNvGrpSpPr/>
              <p:nvPr/>
            </p:nvGrpSpPr>
            <p:grpSpPr>
              <a:xfrm>
                <a:off x="1788198" y="4237545"/>
                <a:ext cx="2875229" cy="907048"/>
                <a:chOff x="2457790" y="1733435"/>
                <a:chExt cx="3761195" cy="907048"/>
              </a:xfrm>
            </p:grpSpPr>
            <p:sp>
              <p:nvSpPr>
                <p:cNvPr id="24" name="ïṧḷïḓê-文本框 45"/>
                <p:cNvSpPr txBox="1"/>
                <p:nvPr/>
              </p:nvSpPr>
              <p:spPr>
                <a:xfrm>
                  <a:off x="2457790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400" dirty="0" smtClean="0"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点击此处更换文本</a:t>
                  </a:r>
                  <a:r>
                    <a:rPr lang="zh-CN" altLang="en-US" sz="1400" dirty="0"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/>
                  </a:r>
                  <a:br>
                    <a:rPr lang="zh-CN" altLang="en-US" sz="1400" dirty="0"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</a:br>
                  <a:endParaRPr lang="zh-CN" altLang="en-US" sz="1400" dirty="0"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25" name="ïṧḷïḓê-Rectangle 60"/>
                <p:cNvSpPr/>
                <p:nvPr/>
              </p:nvSpPr>
              <p:spPr>
                <a:xfrm>
                  <a:off x="2457790" y="173343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Autofit/>
                </a:bodyPr>
                <a:lstStyle/>
                <a:p>
                  <a:r>
                    <a:rPr lang="zh-CN" altLang="en-US" sz="2000" dirty="0">
                      <a:solidFill>
                        <a:schemeClr val="accent2"/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rPr>
                    <a:t>标题文本预设</a:t>
                  </a:r>
                </a:p>
              </p:txBody>
            </p:sp>
          </p:grpSp>
          <p:cxnSp>
            <p:nvCxnSpPr>
              <p:cNvPr id="23" name="ïṧḷïḓê-Straight Connector 58"/>
              <p:cNvCxnSpPr/>
              <p:nvPr/>
            </p:nvCxnSpPr>
            <p:spPr>
              <a:xfrm>
                <a:off x="803412" y="3377057"/>
                <a:ext cx="2695850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989865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156335"/>
            <a:ext cx="12181840" cy="461665"/>
            <a:chOff x="0" y="248698"/>
            <a:chExt cx="12181840" cy="461665"/>
          </a:xfrm>
        </p:grpSpPr>
        <p:grpSp>
          <p:nvGrpSpPr>
            <p:cNvPr id="3" name="组合 2"/>
            <p:cNvGrpSpPr/>
            <p:nvPr/>
          </p:nvGrpSpPr>
          <p:grpSpPr>
            <a:xfrm>
              <a:off x="0" y="294640"/>
              <a:ext cx="880552" cy="375920"/>
              <a:chOff x="0" y="294640"/>
              <a:chExt cx="1094740" cy="467360"/>
            </a:xfrm>
            <a:solidFill>
              <a:srgbClr val="EE8A10"/>
            </a:solidFill>
          </p:grpSpPr>
          <p:sp>
            <p:nvSpPr>
              <p:cNvPr id="12" name="燕尾形 11"/>
              <p:cNvSpPr/>
              <p:nvPr/>
            </p:nvSpPr>
            <p:spPr>
              <a:xfrm>
                <a:off x="416560" y="294640"/>
                <a:ext cx="375920" cy="467360"/>
              </a:xfrm>
              <a:prstGeom prst="chevro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3" name="燕尾形 12"/>
              <p:cNvSpPr/>
              <p:nvPr/>
            </p:nvSpPr>
            <p:spPr>
              <a:xfrm>
                <a:off x="718820" y="294640"/>
                <a:ext cx="375920" cy="467360"/>
              </a:xfrm>
              <a:prstGeom prst="chevr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4" name="五边形 13"/>
              <p:cNvSpPr/>
              <p:nvPr/>
            </p:nvSpPr>
            <p:spPr>
              <a:xfrm>
                <a:off x="0" y="294640"/>
                <a:ext cx="518160" cy="467360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972489" y="248698"/>
              <a:ext cx="27025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3356076" y="408709"/>
              <a:ext cx="1749361" cy="147782"/>
              <a:chOff x="635462" y="775854"/>
              <a:chExt cx="1749361" cy="147782"/>
            </a:xfrm>
            <a:solidFill>
              <a:srgbClr val="EE8A10"/>
            </a:solidFill>
          </p:grpSpPr>
          <p:sp>
            <p:nvSpPr>
              <p:cNvPr id="7" name="椭圆 6"/>
              <p:cNvSpPr/>
              <p:nvPr/>
            </p:nvSpPr>
            <p:spPr>
              <a:xfrm>
                <a:off x="635462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1036319" y="775854"/>
                <a:ext cx="147781" cy="14778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1437176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1836185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2237042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>
              <a:off x="5212080" y="477520"/>
              <a:ext cx="6969760" cy="0"/>
            </a:xfrm>
            <a:prstGeom prst="line">
              <a:avLst/>
            </a:prstGeom>
            <a:ln w="317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eb7943e2-d9ed-462e-b421-e593c917647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330644"/>
            <a:ext cx="12191999" cy="4947566"/>
            <a:chOff x="0" y="1096964"/>
            <a:chExt cx="12191999" cy="4947566"/>
          </a:xfrm>
        </p:grpSpPr>
        <p:grpSp>
          <p:nvGrpSpPr>
            <p:cNvPr id="16" name="iš1îďê">
              <a:extLst>
                <a:ext uri="{FF2B5EF4-FFF2-40B4-BE49-F238E27FC236}">
                  <a16:creationId xmlns:a16="http://schemas.microsoft.com/office/drawing/2014/main" id="{6F224CAB-E430-447A-A066-F0F03E4D82DF}"/>
                </a:ext>
              </a:extLst>
            </p:cNvPr>
            <p:cNvGrpSpPr/>
            <p:nvPr/>
          </p:nvGrpSpPr>
          <p:grpSpPr>
            <a:xfrm>
              <a:off x="650427" y="3607325"/>
              <a:ext cx="3343516" cy="1915532"/>
              <a:chOff x="650427" y="3607325"/>
              <a:chExt cx="3343516" cy="1915532"/>
            </a:xfrm>
          </p:grpSpPr>
          <p:sp>
            <p:nvSpPr>
              <p:cNvPr id="29" name="îŝḷíḑé">
                <a:extLst>
                  <a:ext uri="{FF2B5EF4-FFF2-40B4-BE49-F238E27FC236}">
                    <a16:creationId xmlns:a16="http://schemas.microsoft.com/office/drawing/2014/main" id="{37956259-709C-4344-B779-D7D645B63E66}"/>
                  </a:ext>
                </a:extLst>
              </p:cNvPr>
              <p:cNvSpPr/>
              <p:nvPr/>
            </p:nvSpPr>
            <p:spPr bwMode="auto">
              <a:xfrm>
                <a:off x="786000" y="3607325"/>
                <a:ext cx="461080" cy="365375"/>
              </a:xfrm>
              <a:custGeom>
                <a:avLst/>
                <a:gdLst>
                  <a:gd name="connsiteX0" fmla="*/ 511657 w 606157"/>
                  <a:gd name="connsiteY0" fmla="*/ 343654 h 480339"/>
                  <a:gd name="connsiteX1" fmla="*/ 521432 w 606157"/>
                  <a:gd name="connsiteY1" fmla="*/ 353421 h 480339"/>
                  <a:gd name="connsiteX2" fmla="*/ 521432 w 606157"/>
                  <a:gd name="connsiteY2" fmla="*/ 376178 h 480339"/>
                  <a:gd name="connsiteX3" fmla="*/ 544305 w 606157"/>
                  <a:gd name="connsiteY3" fmla="*/ 376178 h 480339"/>
                  <a:gd name="connsiteX4" fmla="*/ 554080 w 606157"/>
                  <a:gd name="connsiteY4" fmla="*/ 385945 h 480339"/>
                  <a:gd name="connsiteX5" fmla="*/ 544305 w 606157"/>
                  <a:gd name="connsiteY5" fmla="*/ 395712 h 480339"/>
                  <a:gd name="connsiteX6" fmla="*/ 521432 w 606157"/>
                  <a:gd name="connsiteY6" fmla="*/ 395712 h 480339"/>
                  <a:gd name="connsiteX7" fmla="*/ 521432 w 606157"/>
                  <a:gd name="connsiteY7" fmla="*/ 418566 h 480339"/>
                  <a:gd name="connsiteX8" fmla="*/ 511657 w 606157"/>
                  <a:gd name="connsiteY8" fmla="*/ 428333 h 480339"/>
                  <a:gd name="connsiteX9" fmla="*/ 501882 w 606157"/>
                  <a:gd name="connsiteY9" fmla="*/ 418566 h 480339"/>
                  <a:gd name="connsiteX10" fmla="*/ 501882 w 606157"/>
                  <a:gd name="connsiteY10" fmla="*/ 395712 h 480339"/>
                  <a:gd name="connsiteX11" fmla="*/ 479106 w 606157"/>
                  <a:gd name="connsiteY11" fmla="*/ 395712 h 480339"/>
                  <a:gd name="connsiteX12" fmla="*/ 469331 w 606157"/>
                  <a:gd name="connsiteY12" fmla="*/ 385945 h 480339"/>
                  <a:gd name="connsiteX13" fmla="*/ 479106 w 606157"/>
                  <a:gd name="connsiteY13" fmla="*/ 376178 h 480339"/>
                  <a:gd name="connsiteX14" fmla="*/ 501882 w 606157"/>
                  <a:gd name="connsiteY14" fmla="*/ 376178 h 480339"/>
                  <a:gd name="connsiteX15" fmla="*/ 501882 w 606157"/>
                  <a:gd name="connsiteY15" fmla="*/ 353421 h 480339"/>
                  <a:gd name="connsiteX16" fmla="*/ 511657 w 606157"/>
                  <a:gd name="connsiteY16" fmla="*/ 343654 h 480339"/>
                  <a:gd name="connsiteX17" fmla="*/ 511621 w 606157"/>
                  <a:gd name="connsiteY17" fmla="*/ 311170 h 480339"/>
                  <a:gd name="connsiteX18" fmla="*/ 436735 w 606157"/>
                  <a:gd name="connsiteY18" fmla="*/ 385944 h 480339"/>
                  <a:gd name="connsiteX19" fmla="*/ 511621 w 606157"/>
                  <a:gd name="connsiteY19" fmla="*/ 460816 h 480339"/>
                  <a:gd name="connsiteX20" fmla="*/ 586605 w 606157"/>
                  <a:gd name="connsiteY20" fmla="*/ 385944 h 480339"/>
                  <a:gd name="connsiteX21" fmla="*/ 511621 w 606157"/>
                  <a:gd name="connsiteY21" fmla="*/ 311170 h 480339"/>
                  <a:gd name="connsiteX22" fmla="*/ 511621 w 606157"/>
                  <a:gd name="connsiteY22" fmla="*/ 291647 h 480339"/>
                  <a:gd name="connsiteX23" fmla="*/ 606157 w 606157"/>
                  <a:gd name="connsiteY23" fmla="*/ 385944 h 480339"/>
                  <a:gd name="connsiteX24" fmla="*/ 511621 w 606157"/>
                  <a:gd name="connsiteY24" fmla="*/ 480339 h 480339"/>
                  <a:gd name="connsiteX25" fmla="*/ 417183 w 606157"/>
                  <a:gd name="connsiteY25" fmla="*/ 385944 h 480339"/>
                  <a:gd name="connsiteX26" fmla="*/ 511621 w 606157"/>
                  <a:gd name="connsiteY26" fmla="*/ 291647 h 480339"/>
                  <a:gd name="connsiteX27" fmla="*/ 368279 w 606157"/>
                  <a:gd name="connsiteY27" fmla="*/ 200476 h 480339"/>
                  <a:gd name="connsiteX28" fmla="*/ 489505 w 606157"/>
                  <a:gd name="connsiteY28" fmla="*/ 259991 h 480339"/>
                  <a:gd name="connsiteX29" fmla="*/ 487746 w 606157"/>
                  <a:gd name="connsiteY29" fmla="*/ 273650 h 480339"/>
                  <a:gd name="connsiteX30" fmla="*/ 481782 w 606157"/>
                  <a:gd name="connsiteY30" fmla="*/ 275699 h 480339"/>
                  <a:gd name="connsiteX31" fmla="*/ 474059 w 606157"/>
                  <a:gd name="connsiteY31" fmla="*/ 271894 h 480339"/>
                  <a:gd name="connsiteX32" fmla="*/ 368279 w 606157"/>
                  <a:gd name="connsiteY32" fmla="*/ 219989 h 480339"/>
                  <a:gd name="connsiteX33" fmla="*/ 293588 w 606157"/>
                  <a:gd name="connsiteY33" fmla="*/ 242819 h 480339"/>
                  <a:gd name="connsiteX34" fmla="*/ 279999 w 606157"/>
                  <a:gd name="connsiteY34" fmla="*/ 240185 h 480339"/>
                  <a:gd name="connsiteX35" fmla="*/ 282639 w 606157"/>
                  <a:gd name="connsiteY35" fmla="*/ 226623 h 480339"/>
                  <a:gd name="connsiteX36" fmla="*/ 368279 w 606157"/>
                  <a:gd name="connsiteY36" fmla="*/ 200476 h 480339"/>
                  <a:gd name="connsiteX37" fmla="*/ 153211 w 606157"/>
                  <a:gd name="connsiteY37" fmla="*/ 200476 h 480339"/>
                  <a:gd name="connsiteX38" fmla="*/ 306325 w 606157"/>
                  <a:gd name="connsiteY38" fmla="*/ 353439 h 480339"/>
                  <a:gd name="connsiteX39" fmla="*/ 296547 w 606157"/>
                  <a:gd name="connsiteY39" fmla="*/ 363200 h 480339"/>
                  <a:gd name="connsiteX40" fmla="*/ 286770 w 606157"/>
                  <a:gd name="connsiteY40" fmla="*/ 353439 h 480339"/>
                  <a:gd name="connsiteX41" fmla="*/ 153211 w 606157"/>
                  <a:gd name="connsiteY41" fmla="*/ 219999 h 480339"/>
                  <a:gd name="connsiteX42" fmla="*/ 19554 w 606157"/>
                  <a:gd name="connsiteY42" fmla="*/ 353439 h 480339"/>
                  <a:gd name="connsiteX43" fmla="*/ 9777 w 606157"/>
                  <a:gd name="connsiteY43" fmla="*/ 363200 h 480339"/>
                  <a:gd name="connsiteX44" fmla="*/ 0 w 606157"/>
                  <a:gd name="connsiteY44" fmla="*/ 353439 h 480339"/>
                  <a:gd name="connsiteX45" fmla="*/ 153211 w 606157"/>
                  <a:gd name="connsiteY45" fmla="*/ 200476 h 480339"/>
                  <a:gd name="connsiteX46" fmla="*/ 368295 w 606157"/>
                  <a:gd name="connsiteY46" fmla="*/ 19531 h 480339"/>
                  <a:gd name="connsiteX47" fmla="*/ 306326 w 606157"/>
                  <a:gd name="connsiteY47" fmla="*/ 81348 h 480339"/>
                  <a:gd name="connsiteX48" fmla="*/ 368295 w 606157"/>
                  <a:gd name="connsiteY48" fmla="*/ 143262 h 480339"/>
                  <a:gd name="connsiteX49" fmla="*/ 430165 w 606157"/>
                  <a:gd name="connsiteY49" fmla="*/ 81348 h 480339"/>
                  <a:gd name="connsiteX50" fmla="*/ 368295 w 606157"/>
                  <a:gd name="connsiteY50" fmla="*/ 19531 h 480339"/>
                  <a:gd name="connsiteX51" fmla="*/ 153211 w 606157"/>
                  <a:gd name="connsiteY51" fmla="*/ 19531 h 480339"/>
                  <a:gd name="connsiteX52" fmla="*/ 91242 w 606157"/>
                  <a:gd name="connsiteY52" fmla="*/ 81348 h 480339"/>
                  <a:gd name="connsiteX53" fmla="*/ 153211 w 606157"/>
                  <a:gd name="connsiteY53" fmla="*/ 143262 h 480339"/>
                  <a:gd name="connsiteX54" fmla="*/ 215081 w 606157"/>
                  <a:gd name="connsiteY54" fmla="*/ 81348 h 480339"/>
                  <a:gd name="connsiteX55" fmla="*/ 153211 w 606157"/>
                  <a:gd name="connsiteY55" fmla="*/ 19531 h 480339"/>
                  <a:gd name="connsiteX56" fmla="*/ 368295 w 606157"/>
                  <a:gd name="connsiteY56" fmla="*/ 0 h 480339"/>
                  <a:gd name="connsiteX57" fmla="*/ 449714 w 606157"/>
                  <a:gd name="connsiteY57" fmla="*/ 81348 h 480339"/>
                  <a:gd name="connsiteX58" fmla="*/ 368295 w 606157"/>
                  <a:gd name="connsiteY58" fmla="*/ 162794 h 480339"/>
                  <a:gd name="connsiteX59" fmla="*/ 286778 w 606157"/>
                  <a:gd name="connsiteY59" fmla="*/ 81348 h 480339"/>
                  <a:gd name="connsiteX60" fmla="*/ 368295 w 606157"/>
                  <a:gd name="connsiteY60" fmla="*/ 0 h 480339"/>
                  <a:gd name="connsiteX61" fmla="*/ 153211 w 606157"/>
                  <a:gd name="connsiteY61" fmla="*/ 0 h 480339"/>
                  <a:gd name="connsiteX62" fmla="*/ 234630 w 606157"/>
                  <a:gd name="connsiteY62" fmla="*/ 81348 h 480339"/>
                  <a:gd name="connsiteX63" fmla="*/ 153211 w 606157"/>
                  <a:gd name="connsiteY63" fmla="*/ 162794 h 480339"/>
                  <a:gd name="connsiteX64" fmla="*/ 71694 w 606157"/>
                  <a:gd name="connsiteY64" fmla="*/ 81348 h 480339"/>
                  <a:gd name="connsiteX65" fmla="*/ 153211 w 606157"/>
                  <a:gd name="connsiteY65" fmla="*/ 0 h 480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</a:cxnLst>
                <a:rect l="l" t="t" r="r" b="b"/>
                <a:pathLst>
                  <a:path w="606157" h="480339">
                    <a:moveTo>
                      <a:pt x="511657" y="343654"/>
                    </a:moveTo>
                    <a:cubicBezTo>
                      <a:pt x="517131" y="343654"/>
                      <a:pt x="521432" y="348049"/>
                      <a:pt x="521432" y="353421"/>
                    </a:cubicBezTo>
                    <a:lnTo>
                      <a:pt x="521432" y="376178"/>
                    </a:lnTo>
                    <a:lnTo>
                      <a:pt x="544305" y="376178"/>
                    </a:lnTo>
                    <a:cubicBezTo>
                      <a:pt x="549682" y="376178"/>
                      <a:pt x="554080" y="380573"/>
                      <a:pt x="554080" y="385945"/>
                    </a:cubicBezTo>
                    <a:cubicBezTo>
                      <a:pt x="554080" y="391414"/>
                      <a:pt x="549682" y="395712"/>
                      <a:pt x="544305" y="395712"/>
                    </a:cubicBezTo>
                    <a:lnTo>
                      <a:pt x="521432" y="395712"/>
                    </a:lnTo>
                    <a:lnTo>
                      <a:pt x="521432" y="418566"/>
                    </a:lnTo>
                    <a:cubicBezTo>
                      <a:pt x="521432" y="423938"/>
                      <a:pt x="517131" y="428333"/>
                      <a:pt x="511657" y="428333"/>
                    </a:cubicBezTo>
                    <a:cubicBezTo>
                      <a:pt x="506281" y="428333"/>
                      <a:pt x="501882" y="423938"/>
                      <a:pt x="501882" y="418566"/>
                    </a:cubicBezTo>
                    <a:lnTo>
                      <a:pt x="501882" y="395712"/>
                    </a:lnTo>
                    <a:lnTo>
                      <a:pt x="479106" y="395712"/>
                    </a:lnTo>
                    <a:cubicBezTo>
                      <a:pt x="473730" y="395712"/>
                      <a:pt x="469331" y="391414"/>
                      <a:pt x="469331" y="385945"/>
                    </a:cubicBezTo>
                    <a:cubicBezTo>
                      <a:pt x="469331" y="380573"/>
                      <a:pt x="473730" y="376178"/>
                      <a:pt x="479106" y="376178"/>
                    </a:cubicBezTo>
                    <a:lnTo>
                      <a:pt x="501882" y="376178"/>
                    </a:lnTo>
                    <a:lnTo>
                      <a:pt x="501882" y="353421"/>
                    </a:lnTo>
                    <a:cubicBezTo>
                      <a:pt x="501882" y="348049"/>
                      <a:pt x="506281" y="343654"/>
                      <a:pt x="511657" y="343654"/>
                    </a:cubicBezTo>
                    <a:close/>
                    <a:moveTo>
                      <a:pt x="511621" y="311170"/>
                    </a:moveTo>
                    <a:cubicBezTo>
                      <a:pt x="470366" y="311170"/>
                      <a:pt x="436735" y="344750"/>
                      <a:pt x="436735" y="385944"/>
                    </a:cubicBezTo>
                    <a:cubicBezTo>
                      <a:pt x="436735" y="427236"/>
                      <a:pt x="470366" y="460816"/>
                      <a:pt x="511621" y="460816"/>
                    </a:cubicBezTo>
                    <a:cubicBezTo>
                      <a:pt x="552975" y="460816"/>
                      <a:pt x="586605" y="427236"/>
                      <a:pt x="586605" y="385944"/>
                    </a:cubicBezTo>
                    <a:cubicBezTo>
                      <a:pt x="586605" y="344750"/>
                      <a:pt x="552975" y="311170"/>
                      <a:pt x="511621" y="311170"/>
                    </a:cubicBezTo>
                    <a:close/>
                    <a:moveTo>
                      <a:pt x="511621" y="291647"/>
                    </a:moveTo>
                    <a:cubicBezTo>
                      <a:pt x="563729" y="291647"/>
                      <a:pt x="606157" y="333915"/>
                      <a:pt x="606157" y="385944"/>
                    </a:cubicBezTo>
                    <a:cubicBezTo>
                      <a:pt x="606157" y="437974"/>
                      <a:pt x="563729" y="480339"/>
                      <a:pt x="511621" y="480339"/>
                    </a:cubicBezTo>
                    <a:cubicBezTo>
                      <a:pt x="459514" y="480339"/>
                      <a:pt x="417183" y="437974"/>
                      <a:pt x="417183" y="385944"/>
                    </a:cubicBezTo>
                    <a:cubicBezTo>
                      <a:pt x="417183" y="333915"/>
                      <a:pt x="459514" y="291647"/>
                      <a:pt x="511621" y="291647"/>
                    </a:cubicBezTo>
                    <a:close/>
                    <a:moveTo>
                      <a:pt x="368279" y="200476"/>
                    </a:moveTo>
                    <a:cubicBezTo>
                      <a:pt x="416085" y="200476"/>
                      <a:pt x="460274" y="222135"/>
                      <a:pt x="489505" y="259991"/>
                    </a:cubicBezTo>
                    <a:cubicBezTo>
                      <a:pt x="492829" y="264284"/>
                      <a:pt x="492047" y="270333"/>
                      <a:pt x="487746" y="273650"/>
                    </a:cubicBezTo>
                    <a:cubicBezTo>
                      <a:pt x="485986" y="275016"/>
                      <a:pt x="483835" y="275699"/>
                      <a:pt x="481782" y="275699"/>
                    </a:cubicBezTo>
                    <a:cubicBezTo>
                      <a:pt x="478849" y="275699"/>
                      <a:pt x="475916" y="274430"/>
                      <a:pt x="474059" y="271894"/>
                    </a:cubicBezTo>
                    <a:cubicBezTo>
                      <a:pt x="448542" y="238917"/>
                      <a:pt x="409926" y="219989"/>
                      <a:pt x="368279" y="219989"/>
                    </a:cubicBezTo>
                    <a:cubicBezTo>
                      <a:pt x="341492" y="219989"/>
                      <a:pt x="315683" y="227892"/>
                      <a:pt x="293588" y="242819"/>
                    </a:cubicBezTo>
                    <a:cubicBezTo>
                      <a:pt x="289091" y="245844"/>
                      <a:pt x="283030" y="244673"/>
                      <a:pt x="279999" y="240185"/>
                    </a:cubicBezTo>
                    <a:cubicBezTo>
                      <a:pt x="276969" y="235697"/>
                      <a:pt x="278142" y="229648"/>
                      <a:pt x="282639" y="226623"/>
                    </a:cubicBezTo>
                    <a:cubicBezTo>
                      <a:pt x="307960" y="209549"/>
                      <a:pt x="337582" y="200476"/>
                      <a:pt x="368279" y="200476"/>
                    </a:cubicBezTo>
                    <a:close/>
                    <a:moveTo>
                      <a:pt x="153211" y="200476"/>
                    </a:moveTo>
                    <a:cubicBezTo>
                      <a:pt x="237688" y="200476"/>
                      <a:pt x="306325" y="269099"/>
                      <a:pt x="306325" y="353439"/>
                    </a:cubicBezTo>
                    <a:cubicBezTo>
                      <a:pt x="306325" y="358808"/>
                      <a:pt x="302023" y="363200"/>
                      <a:pt x="296547" y="363200"/>
                    </a:cubicBezTo>
                    <a:cubicBezTo>
                      <a:pt x="291170" y="363200"/>
                      <a:pt x="286770" y="358808"/>
                      <a:pt x="286770" y="353439"/>
                    </a:cubicBezTo>
                    <a:cubicBezTo>
                      <a:pt x="286770" y="279837"/>
                      <a:pt x="226835" y="219999"/>
                      <a:pt x="153211" y="219999"/>
                    </a:cubicBezTo>
                    <a:cubicBezTo>
                      <a:pt x="79490" y="219999"/>
                      <a:pt x="19554" y="279837"/>
                      <a:pt x="19554" y="353439"/>
                    </a:cubicBezTo>
                    <a:cubicBezTo>
                      <a:pt x="19554" y="358808"/>
                      <a:pt x="15155" y="363200"/>
                      <a:pt x="9777" y="363200"/>
                    </a:cubicBezTo>
                    <a:cubicBezTo>
                      <a:pt x="4400" y="363200"/>
                      <a:pt x="0" y="358808"/>
                      <a:pt x="0" y="353439"/>
                    </a:cubicBezTo>
                    <a:cubicBezTo>
                      <a:pt x="0" y="269099"/>
                      <a:pt x="68735" y="200476"/>
                      <a:pt x="153211" y="200476"/>
                    </a:cubicBezTo>
                    <a:close/>
                    <a:moveTo>
                      <a:pt x="368295" y="19531"/>
                    </a:moveTo>
                    <a:cubicBezTo>
                      <a:pt x="334085" y="19531"/>
                      <a:pt x="306326" y="47266"/>
                      <a:pt x="306326" y="81348"/>
                    </a:cubicBezTo>
                    <a:cubicBezTo>
                      <a:pt x="306326" y="115528"/>
                      <a:pt x="334085" y="143262"/>
                      <a:pt x="368295" y="143262"/>
                    </a:cubicBezTo>
                    <a:cubicBezTo>
                      <a:pt x="402407" y="143262"/>
                      <a:pt x="430165" y="115528"/>
                      <a:pt x="430165" y="81348"/>
                    </a:cubicBezTo>
                    <a:cubicBezTo>
                      <a:pt x="430165" y="47266"/>
                      <a:pt x="402407" y="19531"/>
                      <a:pt x="368295" y="19531"/>
                    </a:cubicBezTo>
                    <a:close/>
                    <a:moveTo>
                      <a:pt x="153211" y="19531"/>
                    </a:moveTo>
                    <a:cubicBezTo>
                      <a:pt x="119001" y="19531"/>
                      <a:pt x="91242" y="47266"/>
                      <a:pt x="91242" y="81348"/>
                    </a:cubicBezTo>
                    <a:cubicBezTo>
                      <a:pt x="91242" y="115528"/>
                      <a:pt x="119001" y="143262"/>
                      <a:pt x="153211" y="143262"/>
                    </a:cubicBezTo>
                    <a:cubicBezTo>
                      <a:pt x="187323" y="143262"/>
                      <a:pt x="215081" y="115528"/>
                      <a:pt x="215081" y="81348"/>
                    </a:cubicBezTo>
                    <a:cubicBezTo>
                      <a:pt x="215081" y="47266"/>
                      <a:pt x="187323" y="19531"/>
                      <a:pt x="153211" y="19531"/>
                    </a:cubicBezTo>
                    <a:close/>
                    <a:moveTo>
                      <a:pt x="368295" y="0"/>
                    </a:moveTo>
                    <a:cubicBezTo>
                      <a:pt x="413158" y="0"/>
                      <a:pt x="449714" y="36523"/>
                      <a:pt x="449714" y="81348"/>
                    </a:cubicBezTo>
                    <a:cubicBezTo>
                      <a:pt x="449714" y="126270"/>
                      <a:pt x="413158" y="162794"/>
                      <a:pt x="368295" y="162794"/>
                    </a:cubicBezTo>
                    <a:cubicBezTo>
                      <a:pt x="323333" y="162794"/>
                      <a:pt x="286778" y="126270"/>
                      <a:pt x="286778" y="81348"/>
                    </a:cubicBezTo>
                    <a:cubicBezTo>
                      <a:pt x="286778" y="36523"/>
                      <a:pt x="323333" y="0"/>
                      <a:pt x="368295" y="0"/>
                    </a:cubicBezTo>
                    <a:close/>
                    <a:moveTo>
                      <a:pt x="153211" y="0"/>
                    </a:moveTo>
                    <a:cubicBezTo>
                      <a:pt x="198074" y="0"/>
                      <a:pt x="234630" y="36523"/>
                      <a:pt x="234630" y="81348"/>
                    </a:cubicBezTo>
                    <a:cubicBezTo>
                      <a:pt x="234630" y="126270"/>
                      <a:pt x="198074" y="162794"/>
                      <a:pt x="153211" y="162794"/>
                    </a:cubicBezTo>
                    <a:cubicBezTo>
                      <a:pt x="108249" y="162794"/>
                      <a:pt x="71694" y="126270"/>
                      <a:pt x="71694" y="81348"/>
                    </a:cubicBezTo>
                    <a:cubicBezTo>
                      <a:pt x="71694" y="36523"/>
                      <a:pt x="108249" y="0"/>
                      <a:pt x="153211" y="0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 spc="60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</p:txBody>
          </p:sp>
          <p:sp>
            <p:nvSpPr>
              <p:cNvPr id="30" name="îṣ1iḑê">
                <a:extLst>
                  <a:ext uri="{FF2B5EF4-FFF2-40B4-BE49-F238E27FC236}">
                    <a16:creationId xmlns:a16="http://schemas.microsoft.com/office/drawing/2014/main" id="{B0DBB2A7-6302-425F-B61D-272E499F69AF}"/>
                  </a:ext>
                </a:extLst>
              </p:cNvPr>
              <p:cNvSpPr txBox="1"/>
              <p:nvPr/>
            </p:nvSpPr>
            <p:spPr bwMode="auto">
              <a:xfrm>
                <a:off x="650427" y="4056642"/>
                <a:ext cx="3343516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点击输入</a:t>
                </a:r>
                <a:endParaRPr lang="en-US" altLang="zh-CN" sz="1800" b="1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</p:txBody>
          </p:sp>
          <p:sp>
            <p:nvSpPr>
              <p:cNvPr id="31" name="îṡḷïḍè">
                <a:extLst>
                  <a:ext uri="{FF2B5EF4-FFF2-40B4-BE49-F238E27FC236}">
                    <a16:creationId xmlns:a16="http://schemas.microsoft.com/office/drawing/2014/main" id="{CB408376-7B4F-4C19-877E-F2A5B5C7CC07}"/>
                  </a:ext>
                </a:extLst>
              </p:cNvPr>
              <p:cNvSpPr/>
              <p:nvPr/>
            </p:nvSpPr>
            <p:spPr bwMode="auto">
              <a:xfrm>
                <a:off x="650427" y="4553464"/>
                <a:ext cx="3343516" cy="9693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点击输入您的文字内容</a:t>
                </a:r>
                <a:endParaRPr lang="en-US" altLang="zh-CN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点击这里输入您的文字内容。点击输入您的文字。点击这里输入您的文字内容。点击输入您的文字。</a:t>
                </a:r>
                <a:endParaRPr lang="en-US" altLang="zh-CN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</p:txBody>
          </p:sp>
        </p:grpSp>
        <p:sp>
          <p:nvSpPr>
            <p:cNvPr id="17" name="ïṣļîḓê">
              <a:extLst>
                <a:ext uri="{FF2B5EF4-FFF2-40B4-BE49-F238E27FC236}">
                  <a16:creationId xmlns:a16="http://schemas.microsoft.com/office/drawing/2014/main" id="{7FBA3DB4-940E-413D-8378-25EB78E6248B}"/>
                </a:ext>
              </a:extLst>
            </p:cNvPr>
            <p:cNvSpPr/>
            <p:nvPr/>
          </p:nvSpPr>
          <p:spPr bwMode="auto">
            <a:xfrm>
              <a:off x="0" y="1096964"/>
              <a:ext cx="12191999" cy="2116336"/>
            </a:xfrm>
            <a:prstGeom prst="rect">
              <a:avLst/>
            </a:prstGeom>
            <a:blipFill dpi="0" rotWithShape="1">
              <a:blip r:embed="rId4"/>
              <a:srcRect/>
              <a:tile tx="0" ty="0" sx="100000" sy="100000" flip="xy" algn="b"/>
            </a:blipFill>
            <a:ln w="635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400"/>
              <a:endParaRPr lang="zh-CN" altLang="en-US" sz="2800" b="1" spc="60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18" name="îSlíḍe">
              <a:extLst>
                <a:ext uri="{FF2B5EF4-FFF2-40B4-BE49-F238E27FC236}">
                  <a16:creationId xmlns:a16="http://schemas.microsoft.com/office/drawing/2014/main" id="{272D8350-C262-4234-B2E1-D7EC97D4768E}"/>
                </a:ext>
              </a:extLst>
            </p:cNvPr>
            <p:cNvSpPr txBox="1"/>
            <p:nvPr/>
          </p:nvSpPr>
          <p:spPr>
            <a:xfrm>
              <a:off x="786000" y="1096964"/>
              <a:ext cx="4078910" cy="2116336"/>
            </a:xfrm>
            <a:prstGeom prst="rect">
              <a:avLst/>
            </a:prstGeom>
            <a:solidFill>
              <a:schemeClr val="accent5">
                <a:lumMod val="50000"/>
                <a:alpha val="50000"/>
              </a:schemeClr>
            </a:solidFill>
          </p:spPr>
          <p:txBody>
            <a:bodyPr wrap="square" lIns="90000" tIns="46800" rIns="90000" bIns="46800" rtlCol="0" anchor="ctr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spc="600" dirty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Unified fonts make reading smoother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b="1" spc="600" dirty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Theme colors make ppt more easy to </a:t>
              </a:r>
              <a:r>
                <a:rPr lang="en-US" altLang="zh-CN" sz="1600" b="1" spc="600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change</a:t>
              </a:r>
              <a:endParaRPr lang="en-US" altLang="zh-CN" sz="1600" b="1" spc="600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4F0EEBF3-DE7F-446A-BBAE-4C46AB8914EC}"/>
                </a:ext>
              </a:extLst>
            </p:cNvPr>
            <p:cNvCxnSpPr>
              <a:cxnSpLocks/>
            </p:cNvCxnSpPr>
            <p:nvPr/>
          </p:nvCxnSpPr>
          <p:spPr>
            <a:xfrm>
              <a:off x="4071000" y="4222164"/>
              <a:ext cx="0" cy="1822366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4796BEF1-4CCF-428B-9985-7EEE7CD5B123}"/>
                </a:ext>
              </a:extLst>
            </p:cNvPr>
            <p:cNvCxnSpPr>
              <a:cxnSpLocks/>
            </p:cNvCxnSpPr>
            <p:nvPr/>
          </p:nvCxnSpPr>
          <p:spPr>
            <a:xfrm>
              <a:off x="7896000" y="4222164"/>
              <a:ext cx="0" cy="1822366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i$ḻidè">
              <a:extLst>
                <a:ext uri="{FF2B5EF4-FFF2-40B4-BE49-F238E27FC236}">
                  <a16:creationId xmlns:a16="http://schemas.microsoft.com/office/drawing/2014/main" id="{BB6CBEA2-C2E3-4950-B658-5C0D126A3CEF}"/>
                </a:ext>
              </a:extLst>
            </p:cNvPr>
            <p:cNvGrpSpPr/>
            <p:nvPr/>
          </p:nvGrpSpPr>
          <p:grpSpPr>
            <a:xfrm>
              <a:off x="4410223" y="3669134"/>
              <a:ext cx="3350468" cy="1853683"/>
              <a:chOff x="4137075" y="3669134"/>
              <a:chExt cx="3350468" cy="1853683"/>
            </a:xfrm>
          </p:grpSpPr>
          <p:sp>
            <p:nvSpPr>
              <p:cNvPr id="26" name="íšliḑê">
                <a:extLst>
                  <a:ext uri="{FF2B5EF4-FFF2-40B4-BE49-F238E27FC236}">
                    <a16:creationId xmlns:a16="http://schemas.microsoft.com/office/drawing/2014/main" id="{87FA335C-CA9F-47B7-9482-08D456110EF8}"/>
                  </a:ext>
                </a:extLst>
              </p:cNvPr>
              <p:cNvSpPr/>
              <p:nvPr/>
            </p:nvSpPr>
            <p:spPr bwMode="auto">
              <a:xfrm>
                <a:off x="4244843" y="3669134"/>
                <a:ext cx="461080" cy="314632"/>
              </a:xfrm>
              <a:custGeom>
                <a:avLst/>
                <a:gdLst>
                  <a:gd name="connsiteX0" fmla="*/ 20293 w 607639"/>
                  <a:gd name="connsiteY0" fmla="*/ 364067 h 414642"/>
                  <a:gd name="connsiteX1" fmla="*/ 20293 w 607639"/>
                  <a:gd name="connsiteY1" fmla="*/ 384244 h 414642"/>
                  <a:gd name="connsiteX2" fmla="*/ 30351 w 607639"/>
                  <a:gd name="connsiteY2" fmla="*/ 394377 h 414642"/>
                  <a:gd name="connsiteX3" fmla="*/ 577199 w 607639"/>
                  <a:gd name="connsiteY3" fmla="*/ 394377 h 414642"/>
                  <a:gd name="connsiteX4" fmla="*/ 587346 w 607639"/>
                  <a:gd name="connsiteY4" fmla="*/ 384244 h 414642"/>
                  <a:gd name="connsiteX5" fmla="*/ 587346 w 607639"/>
                  <a:gd name="connsiteY5" fmla="*/ 364067 h 414642"/>
                  <a:gd name="connsiteX6" fmla="*/ 556995 w 607639"/>
                  <a:gd name="connsiteY6" fmla="*/ 364067 h 414642"/>
                  <a:gd name="connsiteX7" fmla="*/ 394916 w 607639"/>
                  <a:gd name="connsiteY7" fmla="*/ 364067 h 414642"/>
                  <a:gd name="connsiteX8" fmla="*/ 394916 w 607639"/>
                  <a:gd name="connsiteY8" fmla="*/ 374200 h 414642"/>
                  <a:gd name="connsiteX9" fmla="*/ 384859 w 607639"/>
                  <a:gd name="connsiteY9" fmla="*/ 384244 h 414642"/>
                  <a:gd name="connsiteX10" fmla="*/ 222780 w 607639"/>
                  <a:gd name="connsiteY10" fmla="*/ 384244 h 414642"/>
                  <a:gd name="connsiteX11" fmla="*/ 212634 w 607639"/>
                  <a:gd name="connsiteY11" fmla="*/ 374200 h 414642"/>
                  <a:gd name="connsiteX12" fmla="*/ 212634 w 607639"/>
                  <a:gd name="connsiteY12" fmla="*/ 364067 h 414642"/>
                  <a:gd name="connsiteX13" fmla="*/ 50644 w 607639"/>
                  <a:gd name="connsiteY13" fmla="*/ 364067 h 414642"/>
                  <a:gd name="connsiteX14" fmla="*/ 141754 w 607639"/>
                  <a:gd name="connsiteY14" fmla="*/ 232583 h 414642"/>
                  <a:gd name="connsiteX15" fmla="*/ 161961 w 607639"/>
                  <a:gd name="connsiteY15" fmla="*/ 232583 h 414642"/>
                  <a:gd name="connsiteX16" fmla="*/ 172110 w 607639"/>
                  <a:gd name="connsiteY16" fmla="*/ 242719 h 414642"/>
                  <a:gd name="connsiteX17" fmla="*/ 161961 w 607639"/>
                  <a:gd name="connsiteY17" fmla="*/ 252765 h 414642"/>
                  <a:gd name="connsiteX18" fmla="*/ 141754 w 607639"/>
                  <a:gd name="connsiteY18" fmla="*/ 252765 h 414642"/>
                  <a:gd name="connsiteX19" fmla="*/ 131605 w 607639"/>
                  <a:gd name="connsiteY19" fmla="*/ 242719 h 414642"/>
                  <a:gd name="connsiteX20" fmla="*/ 141754 w 607639"/>
                  <a:gd name="connsiteY20" fmla="*/ 232583 h 414642"/>
                  <a:gd name="connsiteX21" fmla="*/ 141758 w 607639"/>
                  <a:gd name="connsiteY21" fmla="*/ 192149 h 414642"/>
                  <a:gd name="connsiteX22" fmla="*/ 182279 w 607639"/>
                  <a:gd name="connsiteY22" fmla="*/ 192149 h 414642"/>
                  <a:gd name="connsiteX23" fmla="*/ 192432 w 607639"/>
                  <a:gd name="connsiteY23" fmla="*/ 202196 h 414642"/>
                  <a:gd name="connsiteX24" fmla="*/ 182279 w 607639"/>
                  <a:gd name="connsiteY24" fmla="*/ 212331 h 414642"/>
                  <a:gd name="connsiteX25" fmla="*/ 141758 w 607639"/>
                  <a:gd name="connsiteY25" fmla="*/ 212331 h 414642"/>
                  <a:gd name="connsiteX26" fmla="*/ 131605 w 607639"/>
                  <a:gd name="connsiteY26" fmla="*/ 202196 h 414642"/>
                  <a:gd name="connsiteX27" fmla="*/ 141758 w 607639"/>
                  <a:gd name="connsiteY27" fmla="*/ 192149 h 414642"/>
                  <a:gd name="connsiteX28" fmla="*/ 141754 w 607639"/>
                  <a:gd name="connsiteY28" fmla="*/ 151716 h 414642"/>
                  <a:gd name="connsiteX29" fmla="*/ 161961 w 607639"/>
                  <a:gd name="connsiteY29" fmla="*/ 151716 h 414642"/>
                  <a:gd name="connsiteX30" fmla="*/ 172110 w 607639"/>
                  <a:gd name="connsiteY30" fmla="*/ 161763 h 414642"/>
                  <a:gd name="connsiteX31" fmla="*/ 161961 w 607639"/>
                  <a:gd name="connsiteY31" fmla="*/ 171898 h 414642"/>
                  <a:gd name="connsiteX32" fmla="*/ 141754 w 607639"/>
                  <a:gd name="connsiteY32" fmla="*/ 171898 h 414642"/>
                  <a:gd name="connsiteX33" fmla="*/ 131605 w 607639"/>
                  <a:gd name="connsiteY33" fmla="*/ 161763 h 414642"/>
                  <a:gd name="connsiteX34" fmla="*/ 141754 w 607639"/>
                  <a:gd name="connsiteY34" fmla="*/ 151716 h 414642"/>
                  <a:gd name="connsiteX35" fmla="*/ 141758 w 607639"/>
                  <a:gd name="connsiteY35" fmla="*/ 111211 h 414642"/>
                  <a:gd name="connsiteX36" fmla="*/ 182279 w 607639"/>
                  <a:gd name="connsiteY36" fmla="*/ 111211 h 414642"/>
                  <a:gd name="connsiteX37" fmla="*/ 192432 w 607639"/>
                  <a:gd name="connsiteY37" fmla="*/ 121337 h 414642"/>
                  <a:gd name="connsiteX38" fmla="*/ 182279 w 607639"/>
                  <a:gd name="connsiteY38" fmla="*/ 131463 h 414642"/>
                  <a:gd name="connsiteX39" fmla="*/ 141758 w 607639"/>
                  <a:gd name="connsiteY39" fmla="*/ 131463 h 414642"/>
                  <a:gd name="connsiteX40" fmla="*/ 131605 w 607639"/>
                  <a:gd name="connsiteY40" fmla="*/ 121337 h 414642"/>
                  <a:gd name="connsiteX41" fmla="*/ 141758 w 607639"/>
                  <a:gd name="connsiteY41" fmla="*/ 111211 h 414642"/>
                  <a:gd name="connsiteX42" fmla="*/ 425367 w 607639"/>
                  <a:gd name="connsiteY42" fmla="*/ 101191 h 414642"/>
                  <a:gd name="connsiteX43" fmla="*/ 496228 w 607639"/>
                  <a:gd name="connsiteY43" fmla="*/ 101191 h 414642"/>
                  <a:gd name="connsiteX44" fmla="*/ 506377 w 607639"/>
                  <a:gd name="connsiteY44" fmla="*/ 111231 h 414642"/>
                  <a:gd name="connsiteX45" fmla="*/ 506377 w 607639"/>
                  <a:gd name="connsiteY45" fmla="*/ 182042 h 414642"/>
                  <a:gd name="connsiteX46" fmla="*/ 496228 w 607639"/>
                  <a:gd name="connsiteY46" fmla="*/ 192171 h 414642"/>
                  <a:gd name="connsiteX47" fmla="*/ 486080 w 607639"/>
                  <a:gd name="connsiteY47" fmla="*/ 182042 h 414642"/>
                  <a:gd name="connsiteX48" fmla="*/ 486080 w 607639"/>
                  <a:gd name="connsiteY48" fmla="*/ 135575 h 414642"/>
                  <a:gd name="connsiteX49" fmla="*/ 402043 w 607639"/>
                  <a:gd name="connsiteY49" fmla="*/ 219447 h 414642"/>
                  <a:gd name="connsiteX50" fmla="*/ 394921 w 607639"/>
                  <a:gd name="connsiteY50" fmla="*/ 222468 h 414642"/>
                  <a:gd name="connsiteX51" fmla="*/ 387889 w 607639"/>
                  <a:gd name="connsiteY51" fmla="*/ 219447 h 414642"/>
                  <a:gd name="connsiteX52" fmla="*/ 344268 w 607639"/>
                  <a:gd name="connsiteY52" fmla="*/ 176001 h 414642"/>
                  <a:gd name="connsiteX53" fmla="*/ 270380 w 607639"/>
                  <a:gd name="connsiteY53" fmla="*/ 249744 h 414642"/>
                  <a:gd name="connsiteX54" fmla="*/ 263258 w 607639"/>
                  <a:gd name="connsiteY54" fmla="*/ 252765 h 414642"/>
                  <a:gd name="connsiteX55" fmla="*/ 256225 w 607639"/>
                  <a:gd name="connsiteY55" fmla="*/ 249744 h 414642"/>
                  <a:gd name="connsiteX56" fmla="*/ 256225 w 607639"/>
                  <a:gd name="connsiteY56" fmla="*/ 235617 h 414642"/>
                  <a:gd name="connsiteX57" fmla="*/ 337235 w 607639"/>
                  <a:gd name="connsiteY57" fmla="*/ 154766 h 414642"/>
                  <a:gd name="connsiteX58" fmla="*/ 338837 w 607639"/>
                  <a:gd name="connsiteY58" fmla="*/ 153433 h 414642"/>
                  <a:gd name="connsiteX59" fmla="*/ 340618 w 607639"/>
                  <a:gd name="connsiteY59" fmla="*/ 152456 h 414642"/>
                  <a:gd name="connsiteX60" fmla="*/ 341508 w 607639"/>
                  <a:gd name="connsiteY60" fmla="*/ 152101 h 414642"/>
                  <a:gd name="connsiteX61" fmla="*/ 343378 w 607639"/>
                  <a:gd name="connsiteY61" fmla="*/ 151745 h 414642"/>
                  <a:gd name="connsiteX62" fmla="*/ 344268 w 607639"/>
                  <a:gd name="connsiteY62" fmla="*/ 151745 h 414642"/>
                  <a:gd name="connsiteX63" fmla="*/ 346226 w 607639"/>
                  <a:gd name="connsiteY63" fmla="*/ 151923 h 414642"/>
                  <a:gd name="connsiteX64" fmla="*/ 351390 w 607639"/>
                  <a:gd name="connsiteY64" fmla="*/ 154766 h 414642"/>
                  <a:gd name="connsiteX65" fmla="*/ 394921 w 607639"/>
                  <a:gd name="connsiteY65" fmla="*/ 198213 h 414642"/>
                  <a:gd name="connsiteX66" fmla="*/ 471925 w 607639"/>
                  <a:gd name="connsiteY66" fmla="*/ 121359 h 414642"/>
                  <a:gd name="connsiteX67" fmla="*/ 425367 w 607639"/>
                  <a:gd name="connsiteY67" fmla="*/ 121359 h 414642"/>
                  <a:gd name="connsiteX68" fmla="*/ 415218 w 607639"/>
                  <a:gd name="connsiteY68" fmla="*/ 111231 h 414642"/>
                  <a:gd name="connsiteX69" fmla="*/ 425367 w 607639"/>
                  <a:gd name="connsiteY69" fmla="*/ 101191 h 414642"/>
                  <a:gd name="connsiteX70" fmla="*/ 101297 w 607639"/>
                  <a:gd name="connsiteY70" fmla="*/ 91029 h 414642"/>
                  <a:gd name="connsiteX71" fmla="*/ 111423 w 607639"/>
                  <a:gd name="connsiteY71" fmla="*/ 101159 h 414642"/>
                  <a:gd name="connsiteX72" fmla="*/ 111423 w 607639"/>
                  <a:gd name="connsiteY72" fmla="*/ 262887 h 414642"/>
                  <a:gd name="connsiteX73" fmla="*/ 101297 w 607639"/>
                  <a:gd name="connsiteY73" fmla="*/ 273017 h 414642"/>
                  <a:gd name="connsiteX74" fmla="*/ 91171 w 607639"/>
                  <a:gd name="connsiteY74" fmla="*/ 262887 h 414642"/>
                  <a:gd name="connsiteX75" fmla="*/ 91171 w 607639"/>
                  <a:gd name="connsiteY75" fmla="*/ 101159 h 414642"/>
                  <a:gd name="connsiteX76" fmla="*/ 101297 w 607639"/>
                  <a:gd name="connsiteY76" fmla="*/ 91029 h 414642"/>
                  <a:gd name="connsiteX77" fmla="*/ 70848 w 607639"/>
                  <a:gd name="connsiteY77" fmla="*/ 20177 h 414642"/>
                  <a:gd name="connsiteX78" fmla="*/ 60791 w 607639"/>
                  <a:gd name="connsiteY78" fmla="*/ 30309 h 414642"/>
                  <a:gd name="connsiteX79" fmla="*/ 60791 w 607639"/>
                  <a:gd name="connsiteY79" fmla="*/ 343802 h 414642"/>
                  <a:gd name="connsiteX80" fmla="*/ 222780 w 607639"/>
                  <a:gd name="connsiteY80" fmla="*/ 343802 h 414642"/>
                  <a:gd name="connsiteX81" fmla="*/ 232927 w 607639"/>
                  <a:gd name="connsiteY81" fmla="*/ 353935 h 414642"/>
                  <a:gd name="connsiteX82" fmla="*/ 232927 w 607639"/>
                  <a:gd name="connsiteY82" fmla="*/ 364067 h 414642"/>
                  <a:gd name="connsiteX83" fmla="*/ 374712 w 607639"/>
                  <a:gd name="connsiteY83" fmla="*/ 364067 h 414642"/>
                  <a:gd name="connsiteX84" fmla="*/ 374712 w 607639"/>
                  <a:gd name="connsiteY84" fmla="*/ 353935 h 414642"/>
                  <a:gd name="connsiteX85" fmla="*/ 384859 w 607639"/>
                  <a:gd name="connsiteY85" fmla="*/ 343802 h 414642"/>
                  <a:gd name="connsiteX86" fmla="*/ 546848 w 607639"/>
                  <a:gd name="connsiteY86" fmla="*/ 343802 h 414642"/>
                  <a:gd name="connsiteX87" fmla="*/ 546848 w 607639"/>
                  <a:gd name="connsiteY87" fmla="*/ 30309 h 414642"/>
                  <a:gd name="connsiteX88" fmla="*/ 536702 w 607639"/>
                  <a:gd name="connsiteY88" fmla="*/ 20177 h 414642"/>
                  <a:gd name="connsiteX89" fmla="*/ 70848 w 607639"/>
                  <a:gd name="connsiteY89" fmla="*/ 0 h 414642"/>
                  <a:gd name="connsiteX90" fmla="*/ 536702 w 607639"/>
                  <a:gd name="connsiteY90" fmla="*/ 0 h 414642"/>
                  <a:gd name="connsiteX91" fmla="*/ 567142 w 607639"/>
                  <a:gd name="connsiteY91" fmla="*/ 30309 h 414642"/>
                  <a:gd name="connsiteX92" fmla="*/ 567142 w 607639"/>
                  <a:gd name="connsiteY92" fmla="*/ 343802 h 414642"/>
                  <a:gd name="connsiteX93" fmla="*/ 597492 w 607639"/>
                  <a:gd name="connsiteY93" fmla="*/ 343802 h 414642"/>
                  <a:gd name="connsiteX94" fmla="*/ 607639 w 607639"/>
                  <a:gd name="connsiteY94" fmla="*/ 353935 h 414642"/>
                  <a:gd name="connsiteX95" fmla="*/ 607639 w 607639"/>
                  <a:gd name="connsiteY95" fmla="*/ 384244 h 414642"/>
                  <a:gd name="connsiteX96" fmla="*/ 577199 w 607639"/>
                  <a:gd name="connsiteY96" fmla="*/ 414642 h 414642"/>
                  <a:gd name="connsiteX97" fmla="*/ 30351 w 607639"/>
                  <a:gd name="connsiteY97" fmla="*/ 414642 h 414642"/>
                  <a:gd name="connsiteX98" fmla="*/ 0 w 607639"/>
                  <a:gd name="connsiteY98" fmla="*/ 384244 h 414642"/>
                  <a:gd name="connsiteX99" fmla="*/ 0 w 607639"/>
                  <a:gd name="connsiteY99" fmla="*/ 353935 h 414642"/>
                  <a:gd name="connsiteX100" fmla="*/ 10147 w 607639"/>
                  <a:gd name="connsiteY100" fmla="*/ 343802 h 414642"/>
                  <a:gd name="connsiteX101" fmla="*/ 40497 w 607639"/>
                  <a:gd name="connsiteY101" fmla="*/ 343802 h 414642"/>
                  <a:gd name="connsiteX102" fmla="*/ 40497 w 607639"/>
                  <a:gd name="connsiteY102" fmla="*/ 30309 h 414642"/>
                  <a:gd name="connsiteX103" fmla="*/ 70848 w 607639"/>
                  <a:gd name="connsiteY103" fmla="*/ 0 h 414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607639" h="414642">
                    <a:moveTo>
                      <a:pt x="20293" y="364067"/>
                    </a:moveTo>
                    <a:lnTo>
                      <a:pt x="20293" y="384244"/>
                    </a:lnTo>
                    <a:cubicBezTo>
                      <a:pt x="20293" y="390377"/>
                      <a:pt x="24298" y="394377"/>
                      <a:pt x="30351" y="394377"/>
                    </a:cubicBezTo>
                    <a:lnTo>
                      <a:pt x="577199" y="394377"/>
                    </a:lnTo>
                    <a:cubicBezTo>
                      <a:pt x="583341" y="394377"/>
                      <a:pt x="587346" y="390377"/>
                      <a:pt x="587346" y="384244"/>
                    </a:cubicBezTo>
                    <a:lnTo>
                      <a:pt x="587346" y="364067"/>
                    </a:lnTo>
                    <a:lnTo>
                      <a:pt x="556995" y="364067"/>
                    </a:lnTo>
                    <a:lnTo>
                      <a:pt x="394916" y="364067"/>
                    </a:lnTo>
                    <a:lnTo>
                      <a:pt x="394916" y="374200"/>
                    </a:lnTo>
                    <a:cubicBezTo>
                      <a:pt x="394916" y="380244"/>
                      <a:pt x="390911" y="384244"/>
                      <a:pt x="384859" y="384244"/>
                    </a:cubicBezTo>
                    <a:lnTo>
                      <a:pt x="222780" y="384244"/>
                    </a:lnTo>
                    <a:cubicBezTo>
                      <a:pt x="216728" y="384244"/>
                      <a:pt x="212634" y="380244"/>
                      <a:pt x="212634" y="374200"/>
                    </a:cubicBezTo>
                    <a:lnTo>
                      <a:pt x="212634" y="364067"/>
                    </a:lnTo>
                    <a:lnTo>
                      <a:pt x="50644" y="364067"/>
                    </a:lnTo>
                    <a:close/>
                    <a:moveTo>
                      <a:pt x="141754" y="232583"/>
                    </a:moveTo>
                    <a:lnTo>
                      <a:pt x="161961" y="232583"/>
                    </a:lnTo>
                    <a:cubicBezTo>
                      <a:pt x="168104" y="232583"/>
                      <a:pt x="172110" y="236584"/>
                      <a:pt x="172110" y="242719"/>
                    </a:cubicBezTo>
                    <a:cubicBezTo>
                      <a:pt x="172110" y="248764"/>
                      <a:pt x="168104" y="252765"/>
                      <a:pt x="161961" y="252765"/>
                    </a:cubicBezTo>
                    <a:lnTo>
                      <a:pt x="141754" y="252765"/>
                    </a:lnTo>
                    <a:cubicBezTo>
                      <a:pt x="135700" y="252765"/>
                      <a:pt x="131605" y="248764"/>
                      <a:pt x="131605" y="242719"/>
                    </a:cubicBezTo>
                    <a:cubicBezTo>
                      <a:pt x="131605" y="236584"/>
                      <a:pt x="135700" y="232583"/>
                      <a:pt x="141754" y="232583"/>
                    </a:cubicBezTo>
                    <a:close/>
                    <a:moveTo>
                      <a:pt x="141758" y="192149"/>
                    </a:moveTo>
                    <a:lnTo>
                      <a:pt x="182279" y="192149"/>
                    </a:lnTo>
                    <a:cubicBezTo>
                      <a:pt x="188335" y="192149"/>
                      <a:pt x="192432" y="196150"/>
                      <a:pt x="192432" y="202196"/>
                    </a:cubicBezTo>
                    <a:cubicBezTo>
                      <a:pt x="192432" y="208330"/>
                      <a:pt x="188335" y="212331"/>
                      <a:pt x="182279" y="212331"/>
                    </a:cubicBezTo>
                    <a:lnTo>
                      <a:pt x="141758" y="212331"/>
                    </a:lnTo>
                    <a:cubicBezTo>
                      <a:pt x="135702" y="212331"/>
                      <a:pt x="131605" y="208330"/>
                      <a:pt x="131605" y="202196"/>
                    </a:cubicBezTo>
                    <a:cubicBezTo>
                      <a:pt x="131605" y="196150"/>
                      <a:pt x="135702" y="192149"/>
                      <a:pt x="141758" y="192149"/>
                    </a:cubicBezTo>
                    <a:close/>
                    <a:moveTo>
                      <a:pt x="141754" y="151716"/>
                    </a:moveTo>
                    <a:lnTo>
                      <a:pt x="161961" y="151716"/>
                    </a:lnTo>
                    <a:cubicBezTo>
                      <a:pt x="168104" y="151716"/>
                      <a:pt x="172110" y="155717"/>
                      <a:pt x="172110" y="161763"/>
                    </a:cubicBezTo>
                    <a:cubicBezTo>
                      <a:pt x="172110" y="167897"/>
                      <a:pt x="168104" y="171898"/>
                      <a:pt x="161961" y="171898"/>
                    </a:cubicBezTo>
                    <a:lnTo>
                      <a:pt x="141754" y="171898"/>
                    </a:lnTo>
                    <a:cubicBezTo>
                      <a:pt x="135700" y="171898"/>
                      <a:pt x="131605" y="167897"/>
                      <a:pt x="131605" y="161763"/>
                    </a:cubicBezTo>
                    <a:cubicBezTo>
                      <a:pt x="131605" y="155717"/>
                      <a:pt x="135700" y="151716"/>
                      <a:pt x="141754" y="151716"/>
                    </a:cubicBezTo>
                    <a:close/>
                    <a:moveTo>
                      <a:pt x="141758" y="111211"/>
                    </a:moveTo>
                    <a:lnTo>
                      <a:pt x="182279" y="111211"/>
                    </a:lnTo>
                    <a:cubicBezTo>
                      <a:pt x="188335" y="111211"/>
                      <a:pt x="192432" y="115297"/>
                      <a:pt x="192432" y="121337"/>
                    </a:cubicBezTo>
                    <a:cubicBezTo>
                      <a:pt x="192432" y="127377"/>
                      <a:pt x="188335" y="131463"/>
                      <a:pt x="182279" y="131463"/>
                    </a:cubicBezTo>
                    <a:lnTo>
                      <a:pt x="141758" y="131463"/>
                    </a:lnTo>
                    <a:cubicBezTo>
                      <a:pt x="135702" y="131463"/>
                      <a:pt x="131605" y="127377"/>
                      <a:pt x="131605" y="121337"/>
                    </a:cubicBezTo>
                    <a:cubicBezTo>
                      <a:pt x="131605" y="115297"/>
                      <a:pt x="135702" y="111211"/>
                      <a:pt x="141758" y="111211"/>
                    </a:cubicBezTo>
                    <a:close/>
                    <a:moveTo>
                      <a:pt x="425367" y="101191"/>
                    </a:moveTo>
                    <a:lnTo>
                      <a:pt x="496228" y="101191"/>
                    </a:lnTo>
                    <a:cubicBezTo>
                      <a:pt x="502282" y="101191"/>
                      <a:pt x="506377" y="105189"/>
                      <a:pt x="506377" y="111231"/>
                    </a:cubicBezTo>
                    <a:lnTo>
                      <a:pt x="506377" y="182042"/>
                    </a:lnTo>
                    <a:cubicBezTo>
                      <a:pt x="506377" y="188084"/>
                      <a:pt x="502282" y="192171"/>
                      <a:pt x="496228" y="192171"/>
                    </a:cubicBezTo>
                    <a:cubicBezTo>
                      <a:pt x="490175" y="192171"/>
                      <a:pt x="486080" y="188084"/>
                      <a:pt x="486080" y="182042"/>
                    </a:cubicBezTo>
                    <a:lnTo>
                      <a:pt x="486080" y="135575"/>
                    </a:lnTo>
                    <a:lnTo>
                      <a:pt x="402043" y="219447"/>
                    </a:lnTo>
                    <a:cubicBezTo>
                      <a:pt x="399996" y="221491"/>
                      <a:pt x="397948" y="222468"/>
                      <a:pt x="394921" y="222468"/>
                    </a:cubicBezTo>
                    <a:cubicBezTo>
                      <a:pt x="391895" y="222468"/>
                      <a:pt x="389847" y="221491"/>
                      <a:pt x="387889" y="219447"/>
                    </a:cubicBezTo>
                    <a:lnTo>
                      <a:pt x="344268" y="176001"/>
                    </a:lnTo>
                    <a:lnTo>
                      <a:pt x="270380" y="249744"/>
                    </a:lnTo>
                    <a:cubicBezTo>
                      <a:pt x="268332" y="251788"/>
                      <a:pt x="266285" y="252765"/>
                      <a:pt x="263258" y="252765"/>
                    </a:cubicBezTo>
                    <a:cubicBezTo>
                      <a:pt x="260231" y="252765"/>
                      <a:pt x="258184" y="251788"/>
                      <a:pt x="256225" y="249744"/>
                    </a:cubicBezTo>
                    <a:cubicBezTo>
                      <a:pt x="252130" y="245746"/>
                      <a:pt x="252130" y="239616"/>
                      <a:pt x="256225" y="235617"/>
                    </a:cubicBezTo>
                    <a:lnTo>
                      <a:pt x="337235" y="154766"/>
                    </a:lnTo>
                    <a:cubicBezTo>
                      <a:pt x="337769" y="154233"/>
                      <a:pt x="338303" y="153789"/>
                      <a:pt x="338837" y="153433"/>
                    </a:cubicBezTo>
                    <a:cubicBezTo>
                      <a:pt x="339372" y="152989"/>
                      <a:pt x="339995" y="152723"/>
                      <a:pt x="340618" y="152456"/>
                    </a:cubicBezTo>
                    <a:cubicBezTo>
                      <a:pt x="340885" y="152367"/>
                      <a:pt x="341152" y="152190"/>
                      <a:pt x="341508" y="152101"/>
                    </a:cubicBezTo>
                    <a:cubicBezTo>
                      <a:pt x="342131" y="151923"/>
                      <a:pt x="342754" y="151834"/>
                      <a:pt x="343378" y="151745"/>
                    </a:cubicBezTo>
                    <a:cubicBezTo>
                      <a:pt x="343645" y="151745"/>
                      <a:pt x="344001" y="151745"/>
                      <a:pt x="344268" y="151745"/>
                    </a:cubicBezTo>
                    <a:cubicBezTo>
                      <a:pt x="344980" y="151745"/>
                      <a:pt x="345603" y="151745"/>
                      <a:pt x="346226" y="151923"/>
                    </a:cubicBezTo>
                    <a:cubicBezTo>
                      <a:pt x="348096" y="152278"/>
                      <a:pt x="349876" y="153256"/>
                      <a:pt x="351390" y="154766"/>
                    </a:cubicBezTo>
                    <a:lnTo>
                      <a:pt x="394921" y="198213"/>
                    </a:lnTo>
                    <a:lnTo>
                      <a:pt x="471925" y="121359"/>
                    </a:lnTo>
                    <a:lnTo>
                      <a:pt x="425367" y="121359"/>
                    </a:lnTo>
                    <a:cubicBezTo>
                      <a:pt x="419224" y="121359"/>
                      <a:pt x="415218" y="117361"/>
                      <a:pt x="415218" y="111231"/>
                    </a:cubicBezTo>
                    <a:cubicBezTo>
                      <a:pt x="415218" y="105189"/>
                      <a:pt x="419224" y="101191"/>
                      <a:pt x="425367" y="101191"/>
                    </a:cubicBezTo>
                    <a:close/>
                    <a:moveTo>
                      <a:pt x="101297" y="91029"/>
                    </a:moveTo>
                    <a:cubicBezTo>
                      <a:pt x="107337" y="91029"/>
                      <a:pt x="111423" y="95028"/>
                      <a:pt x="111423" y="101159"/>
                    </a:cubicBezTo>
                    <a:lnTo>
                      <a:pt x="111423" y="262887"/>
                    </a:lnTo>
                    <a:cubicBezTo>
                      <a:pt x="111423" y="268929"/>
                      <a:pt x="107337" y="273017"/>
                      <a:pt x="101297" y="273017"/>
                    </a:cubicBezTo>
                    <a:cubicBezTo>
                      <a:pt x="95257" y="273017"/>
                      <a:pt x="91171" y="268929"/>
                      <a:pt x="91171" y="262887"/>
                    </a:cubicBezTo>
                    <a:lnTo>
                      <a:pt x="91171" y="101159"/>
                    </a:lnTo>
                    <a:cubicBezTo>
                      <a:pt x="91171" y="95028"/>
                      <a:pt x="95257" y="91029"/>
                      <a:pt x="101297" y="91029"/>
                    </a:cubicBezTo>
                    <a:close/>
                    <a:moveTo>
                      <a:pt x="70848" y="20177"/>
                    </a:moveTo>
                    <a:cubicBezTo>
                      <a:pt x="64796" y="20177"/>
                      <a:pt x="60791" y="24265"/>
                      <a:pt x="60791" y="30309"/>
                    </a:cubicBezTo>
                    <a:lnTo>
                      <a:pt x="60791" y="343802"/>
                    </a:lnTo>
                    <a:lnTo>
                      <a:pt x="222780" y="343802"/>
                    </a:lnTo>
                    <a:cubicBezTo>
                      <a:pt x="228833" y="343802"/>
                      <a:pt x="232927" y="347890"/>
                      <a:pt x="232927" y="353935"/>
                    </a:cubicBezTo>
                    <a:lnTo>
                      <a:pt x="232927" y="364067"/>
                    </a:lnTo>
                    <a:lnTo>
                      <a:pt x="374712" y="364067"/>
                    </a:lnTo>
                    <a:lnTo>
                      <a:pt x="374712" y="353935"/>
                    </a:lnTo>
                    <a:cubicBezTo>
                      <a:pt x="374712" y="347890"/>
                      <a:pt x="378717" y="343802"/>
                      <a:pt x="384859" y="343802"/>
                    </a:cubicBezTo>
                    <a:lnTo>
                      <a:pt x="546848" y="343802"/>
                    </a:lnTo>
                    <a:lnTo>
                      <a:pt x="546848" y="30309"/>
                    </a:lnTo>
                    <a:cubicBezTo>
                      <a:pt x="546848" y="24265"/>
                      <a:pt x="542754" y="20177"/>
                      <a:pt x="536702" y="20177"/>
                    </a:cubicBezTo>
                    <a:close/>
                    <a:moveTo>
                      <a:pt x="70848" y="0"/>
                    </a:moveTo>
                    <a:lnTo>
                      <a:pt x="536702" y="0"/>
                    </a:lnTo>
                    <a:cubicBezTo>
                      <a:pt x="553969" y="0"/>
                      <a:pt x="567142" y="13155"/>
                      <a:pt x="567142" y="30309"/>
                    </a:cubicBezTo>
                    <a:lnTo>
                      <a:pt x="567142" y="343802"/>
                    </a:lnTo>
                    <a:lnTo>
                      <a:pt x="597492" y="343802"/>
                    </a:lnTo>
                    <a:cubicBezTo>
                      <a:pt x="603545" y="343802"/>
                      <a:pt x="607639" y="347890"/>
                      <a:pt x="607639" y="353935"/>
                    </a:cubicBezTo>
                    <a:lnTo>
                      <a:pt x="607639" y="384244"/>
                    </a:lnTo>
                    <a:cubicBezTo>
                      <a:pt x="607639" y="401487"/>
                      <a:pt x="594466" y="414642"/>
                      <a:pt x="577199" y="414642"/>
                    </a:cubicBezTo>
                    <a:lnTo>
                      <a:pt x="30351" y="414642"/>
                    </a:lnTo>
                    <a:cubicBezTo>
                      <a:pt x="13173" y="414642"/>
                      <a:pt x="0" y="401487"/>
                      <a:pt x="0" y="384244"/>
                    </a:cubicBezTo>
                    <a:lnTo>
                      <a:pt x="0" y="353935"/>
                    </a:lnTo>
                    <a:cubicBezTo>
                      <a:pt x="0" y="347890"/>
                      <a:pt x="4094" y="343802"/>
                      <a:pt x="10147" y="343802"/>
                    </a:cubicBezTo>
                    <a:lnTo>
                      <a:pt x="40497" y="343802"/>
                    </a:lnTo>
                    <a:lnTo>
                      <a:pt x="40497" y="30309"/>
                    </a:lnTo>
                    <a:cubicBezTo>
                      <a:pt x="40497" y="13155"/>
                      <a:pt x="53670" y="0"/>
                      <a:pt x="708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</p:txBody>
          </p:sp>
          <p:sp>
            <p:nvSpPr>
              <p:cNvPr id="27" name="îŝļïďé">
                <a:extLst>
                  <a:ext uri="{FF2B5EF4-FFF2-40B4-BE49-F238E27FC236}">
                    <a16:creationId xmlns:a16="http://schemas.microsoft.com/office/drawing/2014/main" id="{22668DDA-DD89-4CE5-B583-970278F8C6EE}"/>
                  </a:ext>
                </a:extLst>
              </p:cNvPr>
              <p:cNvSpPr txBox="1"/>
              <p:nvPr/>
            </p:nvSpPr>
            <p:spPr bwMode="auto">
              <a:xfrm>
                <a:off x="4137075" y="4060555"/>
                <a:ext cx="3343516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点击输入</a:t>
                </a:r>
                <a:endParaRPr lang="en-US" altLang="zh-CN" sz="1800" b="1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</p:txBody>
          </p:sp>
          <p:sp>
            <p:nvSpPr>
              <p:cNvPr id="28" name="iṡļidè">
                <a:extLst>
                  <a:ext uri="{FF2B5EF4-FFF2-40B4-BE49-F238E27FC236}">
                    <a16:creationId xmlns:a16="http://schemas.microsoft.com/office/drawing/2014/main" id="{A588F3CA-AC76-4D0B-A0C4-2BD1D93026BC}"/>
                  </a:ext>
                </a:extLst>
              </p:cNvPr>
              <p:cNvSpPr/>
              <p:nvPr/>
            </p:nvSpPr>
            <p:spPr bwMode="auto">
              <a:xfrm>
                <a:off x="4144027" y="4553424"/>
                <a:ext cx="3343516" cy="9693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点击输入您的文字内容</a:t>
                </a:r>
                <a:endParaRPr lang="en-US" altLang="zh-CN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点击这里输入您的文字内容。点击输入您的文字。点击这里输入您的文字内容。点击输入您的文字。</a:t>
                </a:r>
                <a:endParaRPr lang="en-US" altLang="zh-CN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</p:txBody>
          </p:sp>
        </p:grpSp>
        <p:grpSp>
          <p:nvGrpSpPr>
            <p:cNvPr id="22" name="ïṥḻiďè">
              <a:extLst>
                <a:ext uri="{FF2B5EF4-FFF2-40B4-BE49-F238E27FC236}">
                  <a16:creationId xmlns:a16="http://schemas.microsoft.com/office/drawing/2014/main" id="{CE749CC1-CD8F-434A-BBA5-75DDA6D1770B}"/>
                </a:ext>
              </a:extLst>
            </p:cNvPr>
            <p:cNvGrpSpPr/>
            <p:nvPr/>
          </p:nvGrpSpPr>
          <p:grpSpPr>
            <a:xfrm>
              <a:off x="8176971" y="3559820"/>
              <a:ext cx="3343517" cy="1958036"/>
              <a:chOff x="8017484" y="3559820"/>
              <a:chExt cx="3343517" cy="1958036"/>
            </a:xfrm>
          </p:grpSpPr>
          <p:sp>
            <p:nvSpPr>
              <p:cNvPr id="23" name="îşḻïḋê">
                <a:extLst>
                  <a:ext uri="{FF2B5EF4-FFF2-40B4-BE49-F238E27FC236}">
                    <a16:creationId xmlns:a16="http://schemas.microsoft.com/office/drawing/2014/main" id="{684F367E-9666-4FB8-8F17-4BCC1BEDE028}"/>
                  </a:ext>
                </a:extLst>
              </p:cNvPr>
              <p:cNvSpPr/>
              <p:nvPr/>
            </p:nvSpPr>
            <p:spPr bwMode="auto">
              <a:xfrm>
                <a:off x="8148427" y="3559820"/>
                <a:ext cx="461080" cy="460384"/>
              </a:xfrm>
              <a:custGeom>
                <a:avLst/>
                <a:gdLst>
                  <a:gd name="T0" fmla="*/ 6827 w 6827"/>
                  <a:gd name="T1" fmla="*/ 910 h 6827"/>
                  <a:gd name="T2" fmla="*/ 5916 w 6827"/>
                  <a:gd name="T3" fmla="*/ 0 h 6827"/>
                  <a:gd name="T4" fmla="*/ 5006 w 6827"/>
                  <a:gd name="T5" fmla="*/ 910 h 6827"/>
                  <a:gd name="T6" fmla="*/ 5796 w 6827"/>
                  <a:gd name="T7" fmla="*/ 1812 h 6827"/>
                  <a:gd name="T8" fmla="*/ 4892 w 6827"/>
                  <a:gd name="T9" fmla="*/ 2617 h 6827"/>
                  <a:gd name="T10" fmla="*/ 1934 w 6827"/>
                  <a:gd name="T11" fmla="*/ 2617 h 6827"/>
                  <a:gd name="T12" fmla="*/ 796 w 6827"/>
                  <a:gd name="T13" fmla="*/ 3755 h 6827"/>
                  <a:gd name="T14" fmla="*/ 796 w 6827"/>
                  <a:gd name="T15" fmla="*/ 5014 h 6827"/>
                  <a:gd name="T16" fmla="*/ 0 w 6827"/>
                  <a:gd name="T17" fmla="*/ 5916 h 6827"/>
                  <a:gd name="T18" fmla="*/ 910 w 6827"/>
                  <a:gd name="T19" fmla="*/ 6827 h 6827"/>
                  <a:gd name="T20" fmla="*/ 1820 w 6827"/>
                  <a:gd name="T21" fmla="*/ 5916 h 6827"/>
                  <a:gd name="T22" fmla="*/ 1024 w 6827"/>
                  <a:gd name="T23" fmla="*/ 5014 h 6827"/>
                  <a:gd name="T24" fmla="*/ 1024 w 6827"/>
                  <a:gd name="T25" fmla="*/ 3755 h 6827"/>
                  <a:gd name="T26" fmla="*/ 1934 w 6827"/>
                  <a:gd name="T27" fmla="*/ 2844 h 6827"/>
                  <a:gd name="T28" fmla="*/ 3757 w 6827"/>
                  <a:gd name="T29" fmla="*/ 2844 h 6827"/>
                  <a:gd name="T30" fmla="*/ 3300 w 6827"/>
                  <a:gd name="T31" fmla="*/ 3755 h 6827"/>
                  <a:gd name="T32" fmla="*/ 3300 w 6827"/>
                  <a:gd name="T33" fmla="*/ 5014 h 6827"/>
                  <a:gd name="T34" fmla="*/ 2503 w 6827"/>
                  <a:gd name="T35" fmla="*/ 5916 h 6827"/>
                  <a:gd name="T36" fmla="*/ 3413 w 6827"/>
                  <a:gd name="T37" fmla="*/ 6827 h 6827"/>
                  <a:gd name="T38" fmla="*/ 4324 w 6827"/>
                  <a:gd name="T39" fmla="*/ 5916 h 6827"/>
                  <a:gd name="T40" fmla="*/ 3527 w 6827"/>
                  <a:gd name="T41" fmla="*/ 5014 h 6827"/>
                  <a:gd name="T42" fmla="*/ 3527 w 6827"/>
                  <a:gd name="T43" fmla="*/ 3755 h 6827"/>
                  <a:gd name="T44" fmla="*/ 4437 w 6827"/>
                  <a:gd name="T45" fmla="*/ 2844 h 6827"/>
                  <a:gd name="T46" fmla="*/ 4892 w 6827"/>
                  <a:gd name="T47" fmla="*/ 2844 h 6827"/>
                  <a:gd name="T48" fmla="*/ 6025 w 6827"/>
                  <a:gd name="T49" fmla="*/ 1814 h 6827"/>
                  <a:gd name="T50" fmla="*/ 6827 w 6827"/>
                  <a:gd name="T51" fmla="*/ 910 h 6827"/>
                  <a:gd name="T52" fmla="*/ 1593 w 6827"/>
                  <a:gd name="T53" fmla="*/ 5916 h 6827"/>
                  <a:gd name="T54" fmla="*/ 910 w 6827"/>
                  <a:gd name="T55" fmla="*/ 6599 h 6827"/>
                  <a:gd name="T56" fmla="*/ 228 w 6827"/>
                  <a:gd name="T57" fmla="*/ 5916 h 6827"/>
                  <a:gd name="T58" fmla="*/ 910 w 6827"/>
                  <a:gd name="T59" fmla="*/ 5234 h 6827"/>
                  <a:gd name="T60" fmla="*/ 1593 w 6827"/>
                  <a:gd name="T61" fmla="*/ 5916 h 6827"/>
                  <a:gd name="T62" fmla="*/ 4096 w 6827"/>
                  <a:gd name="T63" fmla="*/ 5916 h 6827"/>
                  <a:gd name="T64" fmla="*/ 3413 w 6827"/>
                  <a:gd name="T65" fmla="*/ 6599 h 6827"/>
                  <a:gd name="T66" fmla="*/ 2731 w 6827"/>
                  <a:gd name="T67" fmla="*/ 5916 h 6827"/>
                  <a:gd name="T68" fmla="*/ 3413 w 6827"/>
                  <a:gd name="T69" fmla="*/ 5234 h 6827"/>
                  <a:gd name="T70" fmla="*/ 4096 w 6827"/>
                  <a:gd name="T71" fmla="*/ 5916 h 6827"/>
                  <a:gd name="T72" fmla="*/ 5916 w 6827"/>
                  <a:gd name="T73" fmla="*/ 1593 h 6827"/>
                  <a:gd name="T74" fmla="*/ 5234 w 6827"/>
                  <a:gd name="T75" fmla="*/ 910 h 6827"/>
                  <a:gd name="T76" fmla="*/ 5916 w 6827"/>
                  <a:gd name="T77" fmla="*/ 228 h 6827"/>
                  <a:gd name="T78" fmla="*/ 6599 w 6827"/>
                  <a:gd name="T79" fmla="*/ 910 h 6827"/>
                  <a:gd name="T80" fmla="*/ 5916 w 6827"/>
                  <a:gd name="T81" fmla="*/ 1593 h 6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827" h="6827">
                    <a:moveTo>
                      <a:pt x="6827" y="910"/>
                    </a:moveTo>
                    <a:cubicBezTo>
                      <a:pt x="6827" y="410"/>
                      <a:pt x="6417" y="0"/>
                      <a:pt x="5916" y="0"/>
                    </a:cubicBezTo>
                    <a:cubicBezTo>
                      <a:pt x="5416" y="0"/>
                      <a:pt x="5006" y="410"/>
                      <a:pt x="5006" y="910"/>
                    </a:cubicBezTo>
                    <a:cubicBezTo>
                      <a:pt x="5006" y="1370"/>
                      <a:pt x="5352" y="1753"/>
                      <a:pt x="5796" y="1812"/>
                    </a:cubicBezTo>
                    <a:cubicBezTo>
                      <a:pt x="5744" y="2264"/>
                      <a:pt x="5357" y="2617"/>
                      <a:pt x="4892" y="2617"/>
                    </a:cubicBezTo>
                    <a:lnTo>
                      <a:pt x="1934" y="2617"/>
                    </a:lnTo>
                    <a:cubicBezTo>
                      <a:pt x="1308" y="2617"/>
                      <a:pt x="796" y="3129"/>
                      <a:pt x="796" y="3755"/>
                    </a:cubicBezTo>
                    <a:lnTo>
                      <a:pt x="796" y="5014"/>
                    </a:lnTo>
                    <a:cubicBezTo>
                      <a:pt x="349" y="5070"/>
                      <a:pt x="0" y="5454"/>
                      <a:pt x="0" y="5916"/>
                    </a:cubicBezTo>
                    <a:cubicBezTo>
                      <a:pt x="0" y="6417"/>
                      <a:pt x="410" y="6827"/>
                      <a:pt x="910" y="6827"/>
                    </a:cubicBezTo>
                    <a:cubicBezTo>
                      <a:pt x="1411" y="6827"/>
                      <a:pt x="1820" y="6417"/>
                      <a:pt x="1820" y="5916"/>
                    </a:cubicBezTo>
                    <a:cubicBezTo>
                      <a:pt x="1820" y="5454"/>
                      <a:pt x="1471" y="5070"/>
                      <a:pt x="1024" y="5014"/>
                    </a:cubicBezTo>
                    <a:lnTo>
                      <a:pt x="1024" y="3755"/>
                    </a:lnTo>
                    <a:cubicBezTo>
                      <a:pt x="1024" y="3254"/>
                      <a:pt x="1434" y="2844"/>
                      <a:pt x="1934" y="2844"/>
                    </a:cubicBezTo>
                    <a:lnTo>
                      <a:pt x="3757" y="2844"/>
                    </a:lnTo>
                    <a:cubicBezTo>
                      <a:pt x="3480" y="3052"/>
                      <a:pt x="3300" y="3384"/>
                      <a:pt x="3300" y="3755"/>
                    </a:cubicBezTo>
                    <a:lnTo>
                      <a:pt x="3300" y="5014"/>
                    </a:lnTo>
                    <a:cubicBezTo>
                      <a:pt x="2852" y="5070"/>
                      <a:pt x="2503" y="5454"/>
                      <a:pt x="2503" y="5916"/>
                    </a:cubicBezTo>
                    <a:cubicBezTo>
                      <a:pt x="2503" y="6417"/>
                      <a:pt x="2913" y="6827"/>
                      <a:pt x="3413" y="6827"/>
                    </a:cubicBezTo>
                    <a:cubicBezTo>
                      <a:pt x="3914" y="6827"/>
                      <a:pt x="4324" y="6417"/>
                      <a:pt x="4324" y="5916"/>
                    </a:cubicBezTo>
                    <a:cubicBezTo>
                      <a:pt x="4324" y="5454"/>
                      <a:pt x="3975" y="5070"/>
                      <a:pt x="3527" y="5014"/>
                    </a:cubicBezTo>
                    <a:lnTo>
                      <a:pt x="3527" y="3755"/>
                    </a:lnTo>
                    <a:cubicBezTo>
                      <a:pt x="3527" y="3254"/>
                      <a:pt x="3937" y="2844"/>
                      <a:pt x="4437" y="2844"/>
                    </a:cubicBezTo>
                    <a:lnTo>
                      <a:pt x="4892" y="2844"/>
                    </a:lnTo>
                    <a:cubicBezTo>
                      <a:pt x="5482" y="2844"/>
                      <a:pt x="5971" y="2390"/>
                      <a:pt x="6025" y="1814"/>
                    </a:cubicBezTo>
                    <a:cubicBezTo>
                      <a:pt x="6475" y="1760"/>
                      <a:pt x="6827" y="1374"/>
                      <a:pt x="6827" y="910"/>
                    </a:cubicBezTo>
                    <a:close/>
                    <a:moveTo>
                      <a:pt x="1593" y="5916"/>
                    </a:moveTo>
                    <a:cubicBezTo>
                      <a:pt x="1593" y="6292"/>
                      <a:pt x="1286" y="6599"/>
                      <a:pt x="910" y="6599"/>
                    </a:cubicBezTo>
                    <a:cubicBezTo>
                      <a:pt x="535" y="6599"/>
                      <a:pt x="228" y="6292"/>
                      <a:pt x="228" y="5916"/>
                    </a:cubicBezTo>
                    <a:cubicBezTo>
                      <a:pt x="228" y="5541"/>
                      <a:pt x="535" y="5234"/>
                      <a:pt x="910" y="5234"/>
                    </a:cubicBezTo>
                    <a:cubicBezTo>
                      <a:pt x="1286" y="5234"/>
                      <a:pt x="1593" y="5541"/>
                      <a:pt x="1593" y="5916"/>
                    </a:cubicBezTo>
                    <a:close/>
                    <a:moveTo>
                      <a:pt x="4096" y="5916"/>
                    </a:moveTo>
                    <a:cubicBezTo>
                      <a:pt x="4096" y="6292"/>
                      <a:pt x="3789" y="6599"/>
                      <a:pt x="3413" y="6599"/>
                    </a:cubicBezTo>
                    <a:cubicBezTo>
                      <a:pt x="3038" y="6599"/>
                      <a:pt x="2731" y="6292"/>
                      <a:pt x="2731" y="5916"/>
                    </a:cubicBezTo>
                    <a:cubicBezTo>
                      <a:pt x="2731" y="5541"/>
                      <a:pt x="3038" y="5234"/>
                      <a:pt x="3413" y="5234"/>
                    </a:cubicBezTo>
                    <a:cubicBezTo>
                      <a:pt x="3789" y="5234"/>
                      <a:pt x="4096" y="5541"/>
                      <a:pt x="4096" y="5916"/>
                    </a:cubicBezTo>
                    <a:close/>
                    <a:moveTo>
                      <a:pt x="5916" y="1593"/>
                    </a:moveTo>
                    <a:cubicBezTo>
                      <a:pt x="5541" y="1593"/>
                      <a:pt x="5234" y="1286"/>
                      <a:pt x="5234" y="910"/>
                    </a:cubicBezTo>
                    <a:cubicBezTo>
                      <a:pt x="5234" y="535"/>
                      <a:pt x="5541" y="228"/>
                      <a:pt x="5916" y="228"/>
                    </a:cubicBezTo>
                    <a:cubicBezTo>
                      <a:pt x="6292" y="228"/>
                      <a:pt x="6599" y="535"/>
                      <a:pt x="6599" y="910"/>
                    </a:cubicBezTo>
                    <a:cubicBezTo>
                      <a:pt x="6599" y="1286"/>
                      <a:pt x="6292" y="1593"/>
                      <a:pt x="5916" y="1593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xtLst/>
            </p:spPr>
            <p:txBody>
              <a:bodyPr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spc="60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</p:txBody>
          </p:sp>
          <p:sp>
            <p:nvSpPr>
              <p:cNvPr id="24" name="îṩḻîḑé">
                <a:extLst>
                  <a:ext uri="{FF2B5EF4-FFF2-40B4-BE49-F238E27FC236}">
                    <a16:creationId xmlns:a16="http://schemas.microsoft.com/office/drawing/2014/main" id="{84EC2833-3A3D-4DEA-85F2-345A935E2A85}"/>
                  </a:ext>
                </a:extLst>
              </p:cNvPr>
              <p:cNvSpPr txBox="1"/>
              <p:nvPr/>
            </p:nvSpPr>
            <p:spPr bwMode="auto">
              <a:xfrm>
                <a:off x="8017484" y="4079301"/>
                <a:ext cx="3343516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点击输入</a:t>
                </a:r>
                <a:endParaRPr lang="en-US" altLang="zh-CN" sz="1800" b="1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</p:txBody>
          </p:sp>
          <p:sp>
            <p:nvSpPr>
              <p:cNvPr id="25" name="î$1îḍé">
                <a:extLst>
                  <a:ext uri="{FF2B5EF4-FFF2-40B4-BE49-F238E27FC236}">
                    <a16:creationId xmlns:a16="http://schemas.microsoft.com/office/drawing/2014/main" id="{9E8BFD04-1DA3-4E22-809A-A83F77A3C37E}"/>
                  </a:ext>
                </a:extLst>
              </p:cNvPr>
              <p:cNvSpPr/>
              <p:nvPr/>
            </p:nvSpPr>
            <p:spPr bwMode="auto">
              <a:xfrm>
                <a:off x="8017485" y="4548463"/>
                <a:ext cx="3343516" cy="9693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点击输入您的文字内容</a:t>
                </a:r>
                <a:endParaRPr lang="en-US" altLang="zh-CN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点击这里输入您的文字内容。点击输入您的文字。点击这里输入您的文字内容。点击输入您的文字。</a:t>
                </a:r>
                <a:endParaRPr lang="en-US" altLang="zh-CN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76203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156335"/>
            <a:ext cx="12181840" cy="461665"/>
            <a:chOff x="0" y="248698"/>
            <a:chExt cx="12181840" cy="461665"/>
          </a:xfrm>
        </p:grpSpPr>
        <p:grpSp>
          <p:nvGrpSpPr>
            <p:cNvPr id="3" name="组合 2"/>
            <p:cNvGrpSpPr/>
            <p:nvPr/>
          </p:nvGrpSpPr>
          <p:grpSpPr>
            <a:xfrm>
              <a:off x="0" y="294640"/>
              <a:ext cx="880552" cy="375920"/>
              <a:chOff x="0" y="294640"/>
              <a:chExt cx="1094740" cy="467360"/>
            </a:xfrm>
            <a:solidFill>
              <a:srgbClr val="EE8A10"/>
            </a:solidFill>
          </p:grpSpPr>
          <p:sp>
            <p:nvSpPr>
              <p:cNvPr id="12" name="燕尾形 11"/>
              <p:cNvSpPr/>
              <p:nvPr/>
            </p:nvSpPr>
            <p:spPr>
              <a:xfrm>
                <a:off x="416560" y="294640"/>
                <a:ext cx="375920" cy="467360"/>
              </a:xfrm>
              <a:prstGeom prst="chevro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3" name="燕尾形 12"/>
              <p:cNvSpPr/>
              <p:nvPr/>
            </p:nvSpPr>
            <p:spPr>
              <a:xfrm>
                <a:off x="718820" y="294640"/>
                <a:ext cx="375920" cy="467360"/>
              </a:xfrm>
              <a:prstGeom prst="chevr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4" name="五边形 13"/>
              <p:cNvSpPr/>
              <p:nvPr/>
            </p:nvSpPr>
            <p:spPr>
              <a:xfrm>
                <a:off x="0" y="294640"/>
                <a:ext cx="518160" cy="467360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972489" y="248698"/>
              <a:ext cx="27025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3356076" y="408709"/>
              <a:ext cx="1749361" cy="147782"/>
              <a:chOff x="635462" y="775854"/>
              <a:chExt cx="1749361" cy="147782"/>
            </a:xfrm>
            <a:solidFill>
              <a:srgbClr val="EE8A10"/>
            </a:solidFill>
          </p:grpSpPr>
          <p:sp>
            <p:nvSpPr>
              <p:cNvPr id="7" name="椭圆 6"/>
              <p:cNvSpPr/>
              <p:nvPr/>
            </p:nvSpPr>
            <p:spPr>
              <a:xfrm>
                <a:off x="635462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1036319" y="775854"/>
                <a:ext cx="147781" cy="14778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1437176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1836185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2237042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>
              <a:off x="5212080" y="477520"/>
              <a:ext cx="6969760" cy="0"/>
            </a:xfrm>
            <a:prstGeom prst="line">
              <a:avLst/>
            </a:prstGeom>
            <a:ln w="317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00091eef-2658-4908-ae12-dd5286d0267e"/>
          <p:cNvGrpSpPr>
            <a:grpSpLocks noChangeAspect="1"/>
          </p:cNvGrpSpPr>
          <p:nvPr/>
        </p:nvGrpSpPr>
        <p:grpSpPr>
          <a:xfrm>
            <a:off x="670829" y="1169918"/>
            <a:ext cx="11328132" cy="5280590"/>
            <a:chOff x="670829" y="895598"/>
            <a:chExt cx="11328132" cy="5280590"/>
          </a:xfrm>
        </p:grpSpPr>
        <p:sp>
          <p:nvSpPr>
            <p:cNvPr id="16" name="îṣļîḑé-Oval 33"/>
            <p:cNvSpPr>
              <a:spLocks noChangeAspect="1"/>
            </p:cNvSpPr>
            <p:nvPr/>
          </p:nvSpPr>
          <p:spPr>
            <a:xfrm>
              <a:off x="6022217" y="3276600"/>
              <a:ext cx="152400" cy="152400"/>
            </a:xfrm>
            <a:prstGeom prst="ellipse">
              <a:avLst/>
            </a:prstGeom>
            <a:solidFill>
              <a:schemeClr val="accent3">
                <a:lumMod val="10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grpSp>
          <p:nvGrpSpPr>
            <p:cNvPr id="17" name="Group 2"/>
            <p:cNvGrpSpPr/>
            <p:nvPr/>
          </p:nvGrpSpPr>
          <p:grpSpPr>
            <a:xfrm>
              <a:off x="4359424" y="3681028"/>
              <a:ext cx="2988950" cy="2495160"/>
              <a:chOff x="4359424" y="3681028"/>
              <a:chExt cx="2988950" cy="2495160"/>
            </a:xfrm>
          </p:grpSpPr>
          <p:sp>
            <p:nvSpPr>
              <p:cNvPr id="68" name="îṣļîḑé-Oval 4"/>
              <p:cNvSpPr>
                <a:spLocks/>
              </p:cNvSpPr>
              <p:nvPr/>
            </p:nvSpPr>
            <p:spPr bwMode="auto">
              <a:xfrm>
                <a:off x="4853214" y="3681028"/>
                <a:ext cx="2495160" cy="249516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grpSp>
            <p:nvGrpSpPr>
              <p:cNvPr id="69" name="Group 1"/>
              <p:cNvGrpSpPr/>
              <p:nvPr/>
            </p:nvGrpSpPr>
            <p:grpSpPr>
              <a:xfrm>
                <a:off x="4359424" y="3692215"/>
                <a:ext cx="2976945" cy="2306214"/>
                <a:chOff x="4359424" y="3692215"/>
                <a:chExt cx="2976945" cy="2306214"/>
              </a:xfrm>
              <a:solidFill>
                <a:schemeClr val="tx2">
                  <a:lumMod val="60000"/>
                  <a:lumOff val="40000"/>
                </a:schemeClr>
              </a:solidFill>
            </p:grpSpPr>
            <p:sp>
              <p:nvSpPr>
                <p:cNvPr id="70" name="îṣļîḑé-Freeform: Shape 5"/>
                <p:cNvSpPr>
                  <a:spLocks/>
                </p:cNvSpPr>
                <p:nvPr/>
              </p:nvSpPr>
              <p:spPr bwMode="auto">
                <a:xfrm>
                  <a:off x="5481366" y="5974438"/>
                  <a:ext cx="7634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1" name="ïşḻïďê-Freeform: Shape 6"/>
                <p:cNvSpPr>
                  <a:spLocks/>
                </p:cNvSpPr>
                <p:nvPr/>
              </p:nvSpPr>
              <p:spPr bwMode="auto">
                <a:xfrm>
                  <a:off x="6891437" y="4030001"/>
                  <a:ext cx="69795" cy="38169"/>
                </a:xfrm>
                <a:custGeom>
                  <a:avLst/>
                  <a:gdLst>
                    <a:gd name="T0" fmla="*/ 1 w 9"/>
                    <a:gd name="T1" fmla="*/ 1 h 5"/>
                    <a:gd name="T2" fmla="*/ 2 w 9"/>
                    <a:gd name="T3" fmla="*/ 4 h 5"/>
                    <a:gd name="T4" fmla="*/ 5 w 9"/>
                    <a:gd name="T5" fmla="*/ 4 h 5"/>
                    <a:gd name="T6" fmla="*/ 7 w 9"/>
                    <a:gd name="T7" fmla="*/ 4 h 5"/>
                    <a:gd name="T8" fmla="*/ 9 w 9"/>
                    <a:gd name="T9" fmla="*/ 5 h 5"/>
                    <a:gd name="T10" fmla="*/ 5 w 9"/>
                    <a:gd name="T11" fmla="*/ 1 h 5"/>
                    <a:gd name="T12" fmla="*/ 2 w 9"/>
                    <a:gd name="T13" fmla="*/ 0 h 5"/>
                    <a:gd name="T14" fmla="*/ 1 w 9"/>
                    <a:gd name="T15" fmla="*/ 1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5">
                      <a:moveTo>
                        <a:pt x="1" y="1"/>
                      </a:moveTo>
                      <a:cubicBezTo>
                        <a:pt x="2" y="2"/>
                        <a:pt x="2" y="2"/>
                        <a:pt x="2" y="4"/>
                      </a:cubicBezTo>
                      <a:cubicBezTo>
                        <a:pt x="3" y="5"/>
                        <a:pt x="4" y="4"/>
                        <a:pt x="5" y="4"/>
                      </a:cubicBezTo>
                      <a:cubicBezTo>
                        <a:pt x="5" y="3"/>
                        <a:pt x="5" y="3"/>
                        <a:pt x="7" y="4"/>
                      </a:cubicBezTo>
                      <a:cubicBezTo>
                        <a:pt x="8" y="5"/>
                        <a:pt x="8" y="5"/>
                        <a:pt x="9" y="5"/>
                      </a:cubicBezTo>
                      <a:cubicBezTo>
                        <a:pt x="7" y="4"/>
                        <a:pt x="6" y="2"/>
                        <a:pt x="5" y="1"/>
                      </a:cubicBezTo>
                      <a:cubicBezTo>
                        <a:pt x="4" y="1"/>
                        <a:pt x="3" y="1"/>
                        <a:pt x="2" y="0"/>
                      </a:cubicBezTo>
                      <a:cubicBezTo>
                        <a:pt x="1" y="0"/>
                        <a:pt x="0" y="0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2" name="ïşḻïďê-Freeform: Shape 7"/>
                <p:cNvSpPr>
                  <a:spLocks/>
                </p:cNvSpPr>
                <p:nvPr/>
              </p:nvSpPr>
              <p:spPr bwMode="auto">
                <a:xfrm>
                  <a:off x="6852177" y="4084529"/>
                  <a:ext cx="39260" cy="45803"/>
                </a:xfrm>
                <a:custGeom>
                  <a:avLst/>
                  <a:gdLst>
                    <a:gd name="T0" fmla="*/ 5 w 5"/>
                    <a:gd name="T1" fmla="*/ 5 h 6"/>
                    <a:gd name="T2" fmla="*/ 0 w 5"/>
                    <a:gd name="T3" fmla="*/ 3 h 6"/>
                    <a:gd name="T4" fmla="*/ 5 w 5"/>
                    <a:gd name="T5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6">
                      <a:moveTo>
                        <a:pt x="5" y="5"/>
                      </a:moveTo>
                      <a:cubicBezTo>
                        <a:pt x="5" y="4"/>
                        <a:pt x="1" y="0"/>
                        <a:pt x="0" y="3"/>
                      </a:cubicBezTo>
                      <a:cubicBezTo>
                        <a:pt x="0" y="4"/>
                        <a:pt x="4" y="6"/>
                        <a:pt x="5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3" name="ïşḻïďê-Freeform: Shape 8"/>
                <p:cNvSpPr>
                  <a:spLocks/>
                </p:cNvSpPr>
                <p:nvPr/>
              </p:nvSpPr>
              <p:spPr bwMode="auto">
                <a:xfrm>
                  <a:off x="4907741" y="4681055"/>
                  <a:ext cx="45803" cy="92696"/>
                </a:xfrm>
                <a:custGeom>
                  <a:avLst/>
                  <a:gdLst>
                    <a:gd name="T0" fmla="*/ 2 w 6"/>
                    <a:gd name="T1" fmla="*/ 9 h 12"/>
                    <a:gd name="T2" fmla="*/ 5 w 6"/>
                    <a:gd name="T3" fmla="*/ 11 h 12"/>
                    <a:gd name="T4" fmla="*/ 3 w 6"/>
                    <a:gd name="T5" fmla="*/ 6 h 12"/>
                    <a:gd name="T6" fmla="*/ 1 w 6"/>
                    <a:gd name="T7" fmla="*/ 1 h 12"/>
                    <a:gd name="T8" fmla="*/ 1 w 6"/>
                    <a:gd name="T9" fmla="*/ 0 h 12"/>
                    <a:gd name="T10" fmla="*/ 0 w 6"/>
                    <a:gd name="T11" fmla="*/ 4 h 12"/>
                    <a:gd name="T12" fmla="*/ 1 w 6"/>
                    <a:gd name="T13" fmla="*/ 7 h 12"/>
                    <a:gd name="T14" fmla="*/ 2 w 6"/>
                    <a:gd name="T15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12">
                      <a:moveTo>
                        <a:pt x="2" y="9"/>
                      </a:moveTo>
                      <a:cubicBezTo>
                        <a:pt x="3" y="9"/>
                        <a:pt x="4" y="12"/>
                        <a:pt x="5" y="11"/>
                      </a:cubicBezTo>
                      <a:cubicBezTo>
                        <a:pt x="6" y="9"/>
                        <a:pt x="3" y="7"/>
                        <a:pt x="3" y="6"/>
                      </a:cubicBezTo>
                      <a:cubicBezTo>
                        <a:pt x="2" y="5"/>
                        <a:pt x="3" y="3"/>
                        <a:pt x="1" y="1"/>
                      </a:cubicBezTo>
                      <a:cubicBezTo>
                        <a:pt x="1" y="1"/>
                        <a:pt x="1" y="0"/>
                        <a:pt x="1" y="0"/>
                      </a:cubicBezTo>
                      <a:cubicBezTo>
                        <a:pt x="0" y="2"/>
                        <a:pt x="0" y="3"/>
                        <a:pt x="0" y="4"/>
                      </a:cubicBezTo>
                      <a:cubicBezTo>
                        <a:pt x="1" y="5"/>
                        <a:pt x="1" y="6"/>
                        <a:pt x="1" y="7"/>
                      </a:cubicBezTo>
                      <a:cubicBezTo>
                        <a:pt x="1" y="8"/>
                        <a:pt x="2" y="8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4" name="ïşḻïďê-Freeform: Shape 9"/>
                <p:cNvSpPr>
                  <a:spLocks/>
                </p:cNvSpPr>
                <p:nvPr/>
              </p:nvSpPr>
              <p:spPr bwMode="auto">
                <a:xfrm>
                  <a:off x="5294883" y="3990742"/>
                  <a:ext cx="46893" cy="31626"/>
                </a:xfrm>
                <a:custGeom>
                  <a:avLst/>
                  <a:gdLst>
                    <a:gd name="T0" fmla="*/ 1 w 6"/>
                    <a:gd name="T1" fmla="*/ 4 h 4"/>
                    <a:gd name="T2" fmla="*/ 3 w 6"/>
                    <a:gd name="T3" fmla="*/ 3 h 4"/>
                    <a:gd name="T4" fmla="*/ 6 w 6"/>
                    <a:gd name="T5" fmla="*/ 1 h 4"/>
                    <a:gd name="T6" fmla="*/ 5 w 6"/>
                    <a:gd name="T7" fmla="*/ 0 h 4"/>
                    <a:gd name="T8" fmla="*/ 0 w 6"/>
                    <a:gd name="T9" fmla="*/ 4 h 4"/>
                    <a:gd name="T10" fmla="*/ 1 w 6"/>
                    <a:gd name="T11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4">
                      <a:moveTo>
                        <a:pt x="1" y="4"/>
                      </a:moveTo>
                      <a:cubicBezTo>
                        <a:pt x="1" y="4"/>
                        <a:pt x="3" y="3"/>
                        <a:pt x="3" y="3"/>
                      </a:cubicBezTo>
                      <a:cubicBezTo>
                        <a:pt x="4" y="3"/>
                        <a:pt x="6" y="2"/>
                        <a:pt x="6" y="1"/>
                      </a:cubicBezTo>
                      <a:cubicBezTo>
                        <a:pt x="6" y="0"/>
                        <a:pt x="5" y="0"/>
                        <a:pt x="5" y="0"/>
                      </a:cubicBezTo>
                      <a:cubicBezTo>
                        <a:pt x="3" y="1"/>
                        <a:pt x="2" y="3"/>
                        <a:pt x="0" y="4"/>
                      </a:cubicBezTo>
                      <a:cubicBezTo>
                        <a:pt x="1" y="4"/>
                        <a:pt x="1" y="4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5" name="ïşḻïďê-Freeform: Shape 10"/>
                <p:cNvSpPr>
                  <a:spLocks/>
                </p:cNvSpPr>
                <p:nvPr/>
              </p:nvSpPr>
              <p:spPr bwMode="auto">
                <a:xfrm>
                  <a:off x="5357044" y="3920947"/>
                  <a:ext cx="262821" cy="154857"/>
                </a:xfrm>
                <a:custGeom>
                  <a:avLst/>
                  <a:gdLst>
                    <a:gd name="T0" fmla="*/ 0 w 34"/>
                    <a:gd name="T1" fmla="*/ 7 h 20"/>
                    <a:gd name="T2" fmla="*/ 2 w 34"/>
                    <a:gd name="T3" fmla="*/ 6 h 20"/>
                    <a:gd name="T4" fmla="*/ 3 w 34"/>
                    <a:gd name="T5" fmla="*/ 5 h 20"/>
                    <a:gd name="T6" fmla="*/ 4 w 34"/>
                    <a:gd name="T7" fmla="*/ 7 h 20"/>
                    <a:gd name="T8" fmla="*/ 6 w 34"/>
                    <a:gd name="T9" fmla="*/ 7 h 20"/>
                    <a:gd name="T10" fmla="*/ 5 w 34"/>
                    <a:gd name="T11" fmla="*/ 10 h 20"/>
                    <a:gd name="T12" fmla="*/ 4 w 34"/>
                    <a:gd name="T13" fmla="*/ 11 h 20"/>
                    <a:gd name="T14" fmla="*/ 7 w 34"/>
                    <a:gd name="T15" fmla="*/ 11 h 20"/>
                    <a:gd name="T16" fmla="*/ 9 w 34"/>
                    <a:gd name="T17" fmla="*/ 9 h 20"/>
                    <a:gd name="T18" fmla="*/ 11 w 34"/>
                    <a:gd name="T19" fmla="*/ 8 h 20"/>
                    <a:gd name="T20" fmla="*/ 11 w 34"/>
                    <a:gd name="T21" fmla="*/ 10 h 20"/>
                    <a:gd name="T22" fmla="*/ 8 w 34"/>
                    <a:gd name="T23" fmla="*/ 12 h 20"/>
                    <a:gd name="T24" fmla="*/ 5 w 34"/>
                    <a:gd name="T25" fmla="*/ 13 h 20"/>
                    <a:gd name="T26" fmla="*/ 2 w 34"/>
                    <a:gd name="T27" fmla="*/ 14 h 20"/>
                    <a:gd name="T28" fmla="*/ 2 w 34"/>
                    <a:gd name="T29" fmla="*/ 17 h 20"/>
                    <a:gd name="T30" fmla="*/ 4 w 34"/>
                    <a:gd name="T31" fmla="*/ 16 h 20"/>
                    <a:gd name="T32" fmla="*/ 10 w 34"/>
                    <a:gd name="T33" fmla="*/ 16 h 20"/>
                    <a:gd name="T34" fmla="*/ 13 w 34"/>
                    <a:gd name="T35" fmla="*/ 17 h 20"/>
                    <a:gd name="T36" fmla="*/ 15 w 34"/>
                    <a:gd name="T37" fmla="*/ 18 h 20"/>
                    <a:gd name="T38" fmla="*/ 17 w 34"/>
                    <a:gd name="T39" fmla="*/ 18 h 20"/>
                    <a:gd name="T40" fmla="*/ 19 w 34"/>
                    <a:gd name="T41" fmla="*/ 19 h 20"/>
                    <a:gd name="T42" fmla="*/ 22 w 34"/>
                    <a:gd name="T43" fmla="*/ 19 h 20"/>
                    <a:gd name="T44" fmla="*/ 24 w 34"/>
                    <a:gd name="T45" fmla="*/ 18 h 20"/>
                    <a:gd name="T46" fmla="*/ 26 w 34"/>
                    <a:gd name="T47" fmla="*/ 18 h 20"/>
                    <a:gd name="T48" fmla="*/ 26 w 34"/>
                    <a:gd name="T49" fmla="*/ 15 h 20"/>
                    <a:gd name="T50" fmla="*/ 22 w 34"/>
                    <a:gd name="T51" fmla="*/ 13 h 20"/>
                    <a:gd name="T52" fmla="*/ 22 w 34"/>
                    <a:gd name="T53" fmla="*/ 12 h 20"/>
                    <a:gd name="T54" fmla="*/ 26 w 34"/>
                    <a:gd name="T55" fmla="*/ 13 h 20"/>
                    <a:gd name="T56" fmla="*/ 29 w 34"/>
                    <a:gd name="T57" fmla="*/ 13 h 20"/>
                    <a:gd name="T58" fmla="*/ 32 w 34"/>
                    <a:gd name="T59" fmla="*/ 12 h 20"/>
                    <a:gd name="T60" fmla="*/ 34 w 34"/>
                    <a:gd name="T61" fmla="*/ 10 h 20"/>
                    <a:gd name="T62" fmla="*/ 28 w 34"/>
                    <a:gd name="T63" fmla="*/ 9 h 20"/>
                    <a:gd name="T64" fmla="*/ 25 w 34"/>
                    <a:gd name="T65" fmla="*/ 7 h 20"/>
                    <a:gd name="T66" fmla="*/ 22 w 34"/>
                    <a:gd name="T67" fmla="*/ 7 h 20"/>
                    <a:gd name="T68" fmla="*/ 22 w 34"/>
                    <a:gd name="T69" fmla="*/ 3 h 20"/>
                    <a:gd name="T70" fmla="*/ 14 w 34"/>
                    <a:gd name="T71" fmla="*/ 2 h 20"/>
                    <a:gd name="T72" fmla="*/ 8 w 34"/>
                    <a:gd name="T73" fmla="*/ 0 h 20"/>
                    <a:gd name="T74" fmla="*/ 0 w 34"/>
                    <a:gd name="T75" fmla="*/ 7 h 20"/>
                    <a:gd name="T76" fmla="*/ 0 w 34"/>
                    <a:gd name="T77" fmla="*/ 7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34" h="20">
                      <a:moveTo>
                        <a:pt x="0" y="7"/>
                      </a:moveTo>
                      <a:cubicBezTo>
                        <a:pt x="0" y="7"/>
                        <a:pt x="2" y="7"/>
                        <a:pt x="2" y="6"/>
                      </a:cubicBezTo>
                      <a:cubicBezTo>
                        <a:pt x="2" y="5"/>
                        <a:pt x="2" y="5"/>
                        <a:pt x="3" y="5"/>
                      </a:cubicBezTo>
                      <a:cubicBezTo>
                        <a:pt x="3" y="5"/>
                        <a:pt x="2" y="7"/>
                        <a:pt x="4" y="7"/>
                      </a:cubicBezTo>
                      <a:cubicBezTo>
                        <a:pt x="5" y="6"/>
                        <a:pt x="5" y="6"/>
                        <a:pt x="6" y="7"/>
                      </a:cubicBezTo>
                      <a:cubicBezTo>
                        <a:pt x="7" y="7"/>
                        <a:pt x="5" y="9"/>
                        <a:pt x="5" y="10"/>
                      </a:cubicBezTo>
                      <a:cubicBezTo>
                        <a:pt x="4" y="10"/>
                        <a:pt x="3" y="11"/>
                        <a:pt x="4" y="11"/>
                      </a:cubicBezTo>
                      <a:cubicBezTo>
                        <a:pt x="6" y="11"/>
                        <a:pt x="7" y="11"/>
                        <a:pt x="7" y="11"/>
                      </a:cubicBezTo>
                      <a:cubicBezTo>
                        <a:pt x="7" y="11"/>
                        <a:pt x="8" y="9"/>
                        <a:pt x="9" y="9"/>
                      </a:cubicBezTo>
                      <a:cubicBezTo>
                        <a:pt x="9" y="8"/>
                        <a:pt x="10" y="8"/>
                        <a:pt x="11" y="8"/>
                      </a:cubicBezTo>
                      <a:cubicBezTo>
                        <a:pt x="11" y="9"/>
                        <a:pt x="14" y="9"/>
                        <a:pt x="11" y="10"/>
                      </a:cubicBezTo>
                      <a:cubicBezTo>
                        <a:pt x="9" y="11"/>
                        <a:pt x="8" y="11"/>
                        <a:pt x="8" y="12"/>
                      </a:cubicBezTo>
                      <a:cubicBezTo>
                        <a:pt x="7" y="13"/>
                        <a:pt x="7" y="14"/>
                        <a:pt x="5" y="13"/>
                      </a:cubicBezTo>
                      <a:cubicBezTo>
                        <a:pt x="3" y="13"/>
                        <a:pt x="2" y="13"/>
                        <a:pt x="2" y="14"/>
                      </a:cubicBezTo>
                      <a:cubicBezTo>
                        <a:pt x="1" y="15"/>
                        <a:pt x="1" y="17"/>
                        <a:pt x="2" y="17"/>
                      </a:cubicBezTo>
                      <a:cubicBezTo>
                        <a:pt x="3" y="17"/>
                        <a:pt x="3" y="17"/>
                        <a:pt x="4" y="16"/>
                      </a:cubicBezTo>
                      <a:cubicBezTo>
                        <a:pt x="5" y="16"/>
                        <a:pt x="9" y="16"/>
                        <a:pt x="10" y="16"/>
                      </a:cubicBezTo>
                      <a:cubicBezTo>
                        <a:pt x="11" y="16"/>
                        <a:pt x="12" y="17"/>
                        <a:pt x="13" y="17"/>
                      </a:cubicBezTo>
                      <a:cubicBezTo>
                        <a:pt x="13" y="17"/>
                        <a:pt x="14" y="18"/>
                        <a:pt x="15" y="18"/>
                      </a:cubicBezTo>
                      <a:cubicBezTo>
                        <a:pt x="16" y="19"/>
                        <a:pt x="16" y="17"/>
                        <a:pt x="17" y="18"/>
                      </a:cubicBezTo>
                      <a:cubicBezTo>
                        <a:pt x="19" y="19"/>
                        <a:pt x="18" y="19"/>
                        <a:pt x="19" y="19"/>
                      </a:cubicBezTo>
                      <a:cubicBezTo>
                        <a:pt x="20" y="19"/>
                        <a:pt x="22" y="19"/>
                        <a:pt x="22" y="19"/>
                      </a:cubicBezTo>
                      <a:cubicBezTo>
                        <a:pt x="22" y="19"/>
                        <a:pt x="22" y="17"/>
                        <a:pt x="24" y="18"/>
                      </a:cubicBezTo>
                      <a:cubicBezTo>
                        <a:pt x="25" y="18"/>
                        <a:pt x="26" y="20"/>
                        <a:pt x="26" y="18"/>
                      </a:cubicBezTo>
                      <a:cubicBezTo>
                        <a:pt x="26" y="17"/>
                        <a:pt x="27" y="16"/>
                        <a:pt x="26" y="15"/>
                      </a:cubicBezTo>
                      <a:cubicBezTo>
                        <a:pt x="24" y="14"/>
                        <a:pt x="22" y="14"/>
                        <a:pt x="22" y="13"/>
                      </a:cubicBezTo>
                      <a:cubicBezTo>
                        <a:pt x="22" y="13"/>
                        <a:pt x="22" y="12"/>
                        <a:pt x="22" y="12"/>
                      </a:cubicBezTo>
                      <a:cubicBezTo>
                        <a:pt x="23" y="11"/>
                        <a:pt x="25" y="12"/>
                        <a:pt x="26" y="13"/>
                      </a:cubicBezTo>
                      <a:cubicBezTo>
                        <a:pt x="27" y="13"/>
                        <a:pt x="28" y="14"/>
                        <a:pt x="29" y="13"/>
                      </a:cubicBezTo>
                      <a:cubicBezTo>
                        <a:pt x="30" y="13"/>
                        <a:pt x="31" y="12"/>
                        <a:pt x="32" y="12"/>
                      </a:cubicBezTo>
                      <a:cubicBezTo>
                        <a:pt x="32" y="11"/>
                        <a:pt x="34" y="10"/>
                        <a:pt x="34" y="10"/>
                      </a:cubicBezTo>
                      <a:cubicBezTo>
                        <a:pt x="34" y="10"/>
                        <a:pt x="29" y="9"/>
                        <a:pt x="28" y="9"/>
                      </a:cubicBezTo>
                      <a:cubicBezTo>
                        <a:pt x="28" y="8"/>
                        <a:pt x="26" y="7"/>
                        <a:pt x="25" y="7"/>
                      </a:cubicBezTo>
                      <a:cubicBezTo>
                        <a:pt x="25" y="7"/>
                        <a:pt x="23" y="8"/>
                        <a:pt x="22" y="7"/>
                      </a:cubicBezTo>
                      <a:cubicBezTo>
                        <a:pt x="22" y="5"/>
                        <a:pt x="22" y="3"/>
                        <a:pt x="22" y="3"/>
                      </a:cubicBezTo>
                      <a:cubicBezTo>
                        <a:pt x="21" y="3"/>
                        <a:pt x="15" y="3"/>
                        <a:pt x="14" y="2"/>
                      </a:cubicBezTo>
                      <a:cubicBezTo>
                        <a:pt x="13" y="2"/>
                        <a:pt x="10" y="1"/>
                        <a:pt x="8" y="0"/>
                      </a:cubicBezTo>
                      <a:cubicBezTo>
                        <a:pt x="5" y="2"/>
                        <a:pt x="3" y="4"/>
                        <a:pt x="0" y="7"/>
                      </a:cubicBezTo>
                      <a:cubicBezTo>
                        <a:pt x="0" y="7"/>
                        <a:pt x="0" y="7"/>
                        <a:pt x="0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6" name="ïşḻïďê-Freeform: Shape 11"/>
                <p:cNvSpPr>
                  <a:spLocks/>
                </p:cNvSpPr>
                <p:nvPr/>
              </p:nvSpPr>
              <p:spPr bwMode="auto">
                <a:xfrm>
                  <a:off x="4915375" y="4068170"/>
                  <a:ext cx="1085089" cy="1930259"/>
                </a:xfrm>
                <a:custGeom>
                  <a:avLst/>
                  <a:gdLst>
                    <a:gd name="T0" fmla="*/ 82 w 140"/>
                    <a:gd name="T1" fmla="*/ 249 h 249"/>
                    <a:gd name="T2" fmla="*/ 81 w 140"/>
                    <a:gd name="T3" fmla="*/ 242 h 249"/>
                    <a:gd name="T4" fmla="*/ 86 w 140"/>
                    <a:gd name="T5" fmla="*/ 233 h 249"/>
                    <a:gd name="T6" fmla="*/ 89 w 140"/>
                    <a:gd name="T7" fmla="*/ 227 h 249"/>
                    <a:gd name="T8" fmla="*/ 95 w 140"/>
                    <a:gd name="T9" fmla="*/ 217 h 249"/>
                    <a:gd name="T10" fmla="*/ 109 w 140"/>
                    <a:gd name="T11" fmla="*/ 211 h 249"/>
                    <a:gd name="T12" fmla="*/ 122 w 140"/>
                    <a:gd name="T13" fmla="*/ 197 h 249"/>
                    <a:gd name="T14" fmla="*/ 133 w 140"/>
                    <a:gd name="T15" fmla="*/ 175 h 249"/>
                    <a:gd name="T16" fmla="*/ 127 w 140"/>
                    <a:gd name="T17" fmla="*/ 151 h 249"/>
                    <a:gd name="T18" fmla="*/ 109 w 140"/>
                    <a:gd name="T19" fmla="*/ 150 h 249"/>
                    <a:gd name="T20" fmla="*/ 109 w 140"/>
                    <a:gd name="T21" fmla="*/ 141 h 249"/>
                    <a:gd name="T22" fmla="*/ 90 w 140"/>
                    <a:gd name="T23" fmla="*/ 124 h 249"/>
                    <a:gd name="T24" fmla="*/ 84 w 140"/>
                    <a:gd name="T25" fmla="*/ 119 h 249"/>
                    <a:gd name="T26" fmla="*/ 72 w 140"/>
                    <a:gd name="T27" fmla="*/ 118 h 249"/>
                    <a:gd name="T28" fmla="*/ 65 w 140"/>
                    <a:gd name="T29" fmla="*/ 113 h 249"/>
                    <a:gd name="T30" fmla="*/ 50 w 140"/>
                    <a:gd name="T31" fmla="*/ 119 h 249"/>
                    <a:gd name="T32" fmla="*/ 41 w 140"/>
                    <a:gd name="T33" fmla="*/ 104 h 249"/>
                    <a:gd name="T34" fmla="*/ 36 w 140"/>
                    <a:gd name="T35" fmla="*/ 92 h 249"/>
                    <a:gd name="T36" fmla="*/ 23 w 140"/>
                    <a:gd name="T37" fmla="*/ 98 h 249"/>
                    <a:gd name="T38" fmla="*/ 25 w 140"/>
                    <a:gd name="T39" fmla="*/ 74 h 249"/>
                    <a:gd name="T40" fmla="*/ 40 w 140"/>
                    <a:gd name="T41" fmla="*/ 71 h 249"/>
                    <a:gd name="T42" fmla="*/ 49 w 140"/>
                    <a:gd name="T43" fmla="*/ 78 h 249"/>
                    <a:gd name="T44" fmla="*/ 57 w 140"/>
                    <a:gd name="T45" fmla="*/ 53 h 249"/>
                    <a:gd name="T46" fmla="*/ 65 w 140"/>
                    <a:gd name="T47" fmla="*/ 46 h 249"/>
                    <a:gd name="T48" fmla="*/ 76 w 140"/>
                    <a:gd name="T49" fmla="*/ 37 h 249"/>
                    <a:gd name="T50" fmla="*/ 88 w 140"/>
                    <a:gd name="T51" fmla="*/ 32 h 249"/>
                    <a:gd name="T52" fmla="*/ 80 w 140"/>
                    <a:gd name="T53" fmla="*/ 30 h 249"/>
                    <a:gd name="T54" fmla="*/ 72 w 140"/>
                    <a:gd name="T55" fmla="*/ 26 h 249"/>
                    <a:gd name="T56" fmla="*/ 86 w 140"/>
                    <a:gd name="T57" fmla="*/ 25 h 249"/>
                    <a:gd name="T58" fmla="*/ 91 w 140"/>
                    <a:gd name="T59" fmla="*/ 28 h 249"/>
                    <a:gd name="T60" fmla="*/ 102 w 140"/>
                    <a:gd name="T61" fmla="*/ 30 h 249"/>
                    <a:gd name="T62" fmla="*/ 96 w 140"/>
                    <a:gd name="T63" fmla="*/ 23 h 249"/>
                    <a:gd name="T64" fmla="*/ 88 w 140"/>
                    <a:gd name="T65" fmla="*/ 12 h 249"/>
                    <a:gd name="T66" fmla="*/ 73 w 140"/>
                    <a:gd name="T67" fmla="*/ 6 h 249"/>
                    <a:gd name="T68" fmla="*/ 58 w 140"/>
                    <a:gd name="T69" fmla="*/ 4 h 249"/>
                    <a:gd name="T70" fmla="*/ 56 w 140"/>
                    <a:gd name="T71" fmla="*/ 15 h 249"/>
                    <a:gd name="T72" fmla="*/ 51 w 140"/>
                    <a:gd name="T73" fmla="*/ 21 h 249"/>
                    <a:gd name="T74" fmla="*/ 42 w 140"/>
                    <a:gd name="T75" fmla="*/ 15 h 249"/>
                    <a:gd name="T76" fmla="*/ 2 w 140"/>
                    <a:gd name="T77" fmla="*/ 80 h 249"/>
                    <a:gd name="T78" fmla="*/ 14 w 140"/>
                    <a:gd name="T79" fmla="*/ 101 h 249"/>
                    <a:gd name="T80" fmla="*/ 27 w 140"/>
                    <a:gd name="T81" fmla="*/ 107 h 249"/>
                    <a:gd name="T82" fmla="*/ 40 w 140"/>
                    <a:gd name="T83" fmla="*/ 120 h 249"/>
                    <a:gd name="T84" fmla="*/ 52 w 140"/>
                    <a:gd name="T85" fmla="*/ 123 h 249"/>
                    <a:gd name="T86" fmla="*/ 48 w 140"/>
                    <a:gd name="T87" fmla="*/ 144 h 249"/>
                    <a:gd name="T88" fmla="*/ 58 w 140"/>
                    <a:gd name="T89" fmla="*/ 174 h 249"/>
                    <a:gd name="T90" fmla="*/ 71 w 140"/>
                    <a:gd name="T91" fmla="*/ 198 h 249"/>
                    <a:gd name="T92" fmla="*/ 70 w 140"/>
                    <a:gd name="T93" fmla="*/ 217 h 249"/>
                    <a:gd name="T94" fmla="*/ 70 w 140"/>
                    <a:gd name="T95" fmla="*/ 231 h 249"/>
                    <a:gd name="T96" fmla="*/ 71 w 140"/>
                    <a:gd name="T97" fmla="*/ 241 h 249"/>
                    <a:gd name="T98" fmla="*/ 75 w 140"/>
                    <a:gd name="T99" fmla="*/ 247 h 249"/>
                    <a:gd name="T100" fmla="*/ 54 w 140"/>
                    <a:gd name="T101" fmla="*/ 42 h 249"/>
                    <a:gd name="T102" fmla="*/ 55 w 140"/>
                    <a:gd name="T103" fmla="*/ 38 h 249"/>
                    <a:gd name="T104" fmla="*/ 48 w 140"/>
                    <a:gd name="T105" fmla="*/ 42 h 249"/>
                    <a:gd name="T106" fmla="*/ 39 w 140"/>
                    <a:gd name="T107" fmla="*/ 46 h 249"/>
                    <a:gd name="T108" fmla="*/ 50 w 140"/>
                    <a:gd name="T109" fmla="*/ 34 h 249"/>
                    <a:gd name="T110" fmla="*/ 40 w 140"/>
                    <a:gd name="T111" fmla="*/ 32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140" h="249">
                      <a:moveTo>
                        <a:pt x="77" y="248"/>
                      </a:moveTo>
                      <a:cubicBezTo>
                        <a:pt x="78" y="248"/>
                        <a:pt x="79" y="248"/>
                        <a:pt x="78" y="246"/>
                      </a:cubicBezTo>
                      <a:cubicBezTo>
                        <a:pt x="78" y="245"/>
                        <a:pt x="81" y="246"/>
                        <a:pt x="80" y="247"/>
                      </a:cubicBezTo>
                      <a:cubicBezTo>
                        <a:pt x="78" y="248"/>
                        <a:pt x="78" y="248"/>
                        <a:pt x="78" y="248"/>
                      </a:cubicBezTo>
                      <a:cubicBezTo>
                        <a:pt x="79" y="248"/>
                        <a:pt x="81" y="249"/>
                        <a:pt x="82" y="249"/>
                      </a:cubicBezTo>
                      <a:cubicBezTo>
                        <a:pt x="83" y="249"/>
                        <a:pt x="86" y="249"/>
                        <a:pt x="86" y="249"/>
                      </a:cubicBezTo>
                      <a:cubicBezTo>
                        <a:pt x="86" y="249"/>
                        <a:pt x="89" y="248"/>
                        <a:pt x="90" y="248"/>
                      </a:cubicBezTo>
                      <a:cubicBezTo>
                        <a:pt x="90" y="248"/>
                        <a:pt x="87" y="248"/>
                        <a:pt x="86" y="248"/>
                      </a:cubicBezTo>
                      <a:cubicBezTo>
                        <a:pt x="84" y="247"/>
                        <a:pt x="82" y="246"/>
                        <a:pt x="81" y="245"/>
                      </a:cubicBezTo>
                      <a:cubicBezTo>
                        <a:pt x="81" y="244"/>
                        <a:pt x="80" y="243"/>
                        <a:pt x="81" y="242"/>
                      </a:cubicBezTo>
                      <a:cubicBezTo>
                        <a:pt x="82" y="242"/>
                        <a:pt x="84" y="240"/>
                        <a:pt x="85" y="240"/>
                      </a:cubicBezTo>
                      <a:cubicBezTo>
                        <a:pt x="85" y="240"/>
                        <a:pt x="86" y="238"/>
                        <a:pt x="85" y="238"/>
                      </a:cubicBezTo>
                      <a:cubicBezTo>
                        <a:pt x="85" y="237"/>
                        <a:pt x="83" y="237"/>
                        <a:pt x="82" y="237"/>
                      </a:cubicBezTo>
                      <a:cubicBezTo>
                        <a:pt x="82" y="237"/>
                        <a:pt x="82" y="236"/>
                        <a:pt x="83" y="235"/>
                      </a:cubicBezTo>
                      <a:cubicBezTo>
                        <a:pt x="85" y="234"/>
                        <a:pt x="85" y="233"/>
                        <a:pt x="86" y="233"/>
                      </a:cubicBezTo>
                      <a:cubicBezTo>
                        <a:pt x="86" y="232"/>
                        <a:pt x="87" y="232"/>
                        <a:pt x="88" y="231"/>
                      </a:cubicBezTo>
                      <a:cubicBezTo>
                        <a:pt x="88" y="230"/>
                        <a:pt x="87" y="230"/>
                        <a:pt x="86" y="230"/>
                      </a:cubicBezTo>
                      <a:cubicBezTo>
                        <a:pt x="85" y="230"/>
                        <a:pt x="85" y="229"/>
                        <a:pt x="84" y="228"/>
                      </a:cubicBezTo>
                      <a:cubicBezTo>
                        <a:pt x="84" y="227"/>
                        <a:pt x="87" y="228"/>
                        <a:pt x="89" y="229"/>
                      </a:cubicBezTo>
                      <a:cubicBezTo>
                        <a:pt x="90" y="229"/>
                        <a:pt x="89" y="228"/>
                        <a:pt x="89" y="227"/>
                      </a:cubicBezTo>
                      <a:cubicBezTo>
                        <a:pt x="89" y="226"/>
                        <a:pt x="89" y="225"/>
                        <a:pt x="90" y="225"/>
                      </a:cubicBezTo>
                      <a:cubicBezTo>
                        <a:pt x="91" y="226"/>
                        <a:pt x="96" y="225"/>
                        <a:pt x="96" y="225"/>
                      </a:cubicBezTo>
                      <a:cubicBezTo>
                        <a:pt x="97" y="225"/>
                        <a:pt x="98" y="223"/>
                        <a:pt x="99" y="222"/>
                      </a:cubicBezTo>
                      <a:cubicBezTo>
                        <a:pt x="99" y="221"/>
                        <a:pt x="100" y="221"/>
                        <a:pt x="99" y="220"/>
                      </a:cubicBezTo>
                      <a:cubicBezTo>
                        <a:pt x="98" y="220"/>
                        <a:pt x="95" y="218"/>
                        <a:pt x="95" y="217"/>
                      </a:cubicBezTo>
                      <a:cubicBezTo>
                        <a:pt x="95" y="217"/>
                        <a:pt x="96" y="214"/>
                        <a:pt x="96" y="213"/>
                      </a:cubicBezTo>
                      <a:cubicBezTo>
                        <a:pt x="96" y="213"/>
                        <a:pt x="96" y="218"/>
                        <a:pt x="99" y="219"/>
                      </a:cubicBezTo>
                      <a:cubicBezTo>
                        <a:pt x="101" y="219"/>
                        <a:pt x="102" y="220"/>
                        <a:pt x="104" y="218"/>
                      </a:cubicBezTo>
                      <a:cubicBezTo>
                        <a:pt x="106" y="216"/>
                        <a:pt x="107" y="215"/>
                        <a:pt x="108" y="214"/>
                      </a:cubicBezTo>
                      <a:cubicBezTo>
                        <a:pt x="108" y="212"/>
                        <a:pt x="108" y="211"/>
                        <a:pt x="109" y="211"/>
                      </a:cubicBezTo>
                      <a:cubicBezTo>
                        <a:pt x="110" y="210"/>
                        <a:pt x="110" y="211"/>
                        <a:pt x="111" y="208"/>
                      </a:cubicBezTo>
                      <a:cubicBezTo>
                        <a:pt x="112" y="206"/>
                        <a:pt x="113" y="208"/>
                        <a:pt x="114" y="206"/>
                      </a:cubicBezTo>
                      <a:cubicBezTo>
                        <a:pt x="115" y="204"/>
                        <a:pt x="112" y="202"/>
                        <a:pt x="114" y="201"/>
                      </a:cubicBezTo>
                      <a:cubicBezTo>
                        <a:pt x="116" y="199"/>
                        <a:pt x="119" y="198"/>
                        <a:pt x="119" y="198"/>
                      </a:cubicBezTo>
                      <a:cubicBezTo>
                        <a:pt x="119" y="198"/>
                        <a:pt x="120" y="197"/>
                        <a:pt x="122" y="197"/>
                      </a:cubicBezTo>
                      <a:cubicBezTo>
                        <a:pt x="124" y="196"/>
                        <a:pt x="126" y="197"/>
                        <a:pt x="127" y="196"/>
                      </a:cubicBezTo>
                      <a:cubicBezTo>
                        <a:pt x="127" y="194"/>
                        <a:pt x="128" y="192"/>
                        <a:pt x="129" y="191"/>
                      </a:cubicBezTo>
                      <a:cubicBezTo>
                        <a:pt x="130" y="190"/>
                        <a:pt x="131" y="188"/>
                        <a:pt x="131" y="187"/>
                      </a:cubicBezTo>
                      <a:cubicBezTo>
                        <a:pt x="130" y="186"/>
                        <a:pt x="132" y="182"/>
                        <a:pt x="132" y="181"/>
                      </a:cubicBezTo>
                      <a:cubicBezTo>
                        <a:pt x="132" y="180"/>
                        <a:pt x="130" y="177"/>
                        <a:pt x="133" y="175"/>
                      </a:cubicBezTo>
                      <a:cubicBezTo>
                        <a:pt x="135" y="172"/>
                        <a:pt x="138" y="169"/>
                        <a:pt x="138" y="168"/>
                      </a:cubicBezTo>
                      <a:cubicBezTo>
                        <a:pt x="138" y="167"/>
                        <a:pt x="140" y="163"/>
                        <a:pt x="140" y="161"/>
                      </a:cubicBezTo>
                      <a:cubicBezTo>
                        <a:pt x="140" y="159"/>
                        <a:pt x="138" y="156"/>
                        <a:pt x="137" y="156"/>
                      </a:cubicBezTo>
                      <a:cubicBezTo>
                        <a:pt x="136" y="155"/>
                        <a:pt x="133" y="155"/>
                        <a:pt x="132" y="153"/>
                      </a:cubicBezTo>
                      <a:cubicBezTo>
                        <a:pt x="131" y="152"/>
                        <a:pt x="128" y="150"/>
                        <a:pt x="127" y="151"/>
                      </a:cubicBezTo>
                      <a:cubicBezTo>
                        <a:pt x="126" y="151"/>
                        <a:pt x="124" y="151"/>
                        <a:pt x="122" y="150"/>
                      </a:cubicBezTo>
                      <a:cubicBezTo>
                        <a:pt x="121" y="149"/>
                        <a:pt x="119" y="148"/>
                        <a:pt x="118" y="147"/>
                      </a:cubicBezTo>
                      <a:cubicBezTo>
                        <a:pt x="117" y="146"/>
                        <a:pt x="115" y="146"/>
                        <a:pt x="114" y="146"/>
                      </a:cubicBezTo>
                      <a:cubicBezTo>
                        <a:pt x="113" y="146"/>
                        <a:pt x="113" y="145"/>
                        <a:pt x="111" y="147"/>
                      </a:cubicBezTo>
                      <a:cubicBezTo>
                        <a:pt x="110" y="150"/>
                        <a:pt x="111" y="151"/>
                        <a:pt x="109" y="150"/>
                      </a:cubicBezTo>
                      <a:cubicBezTo>
                        <a:pt x="106" y="150"/>
                        <a:pt x="109" y="150"/>
                        <a:pt x="110" y="147"/>
                      </a:cubicBezTo>
                      <a:cubicBezTo>
                        <a:pt x="112" y="145"/>
                        <a:pt x="110" y="143"/>
                        <a:pt x="108" y="144"/>
                      </a:cubicBezTo>
                      <a:cubicBezTo>
                        <a:pt x="107" y="144"/>
                        <a:pt x="108" y="146"/>
                        <a:pt x="105" y="146"/>
                      </a:cubicBezTo>
                      <a:cubicBezTo>
                        <a:pt x="102" y="147"/>
                        <a:pt x="102" y="145"/>
                        <a:pt x="104" y="144"/>
                      </a:cubicBezTo>
                      <a:cubicBezTo>
                        <a:pt x="106" y="144"/>
                        <a:pt x="109" y="142"/>
                        <a:pt x="109" y="141"/>
                      </a:cubicBezTo>
                      <a:cubicBezTo>
                        <a:pt x="109" y="141"/>
                        <a:pt x="109" y="138"/>
                        <a:pt x="107" y="138"/>
                      </a:cubicBezTo>
                      <a:cubicBezTo>
                        <a:pt x="106" y="138"/>
                        <a:pt x="106" y="136"/>
                        <a:pt x="104" y="134"/>
                      </a:cubicBezTo>
                      <a:cubicBezTo>
                        <a:pt x="102" y="131"/>
                        <a:pt x="99" y="128"/>
                        <a:pt x="97" y="128"/>
                      </a:cubicBezTo>
                      <a:cubicBezTo>
                        <a:pt x="95" y="129"/>
                        <a:pt x="94" y="131"/>
                        <a:pt x="92" y="128"/>
                      </a:cubicBezTo>
                      <a:cubicBezTo>
                        <a:pt x="91" y="126"/>
                        <a:pt x="90" y="126"/>
                        <a:pt x="90" y="124"/>
                      </a:cubicBezTo>
                      <a:cubicBezTo>
                        <a:pt x="89" y="123"/>
                        <a:pt x="87" y="124"/>
                        <a:pt x="87" y="124"/>
                      </a:cubicBezTo>
                      <a:cubicBezTo>
                        <a:pt x="86" y="123"/>
                        <a:pt x="86" y="123"/>
                        <a:pt x="86" y="123"/>
                      </a:cubicBezTo>
                      <a:cubicBezTo>
                        <a:pt x="86" y="123"/>
                        <a:pt x="84" y="124"/>
                        <a:pt x="85" y="122"/>
                      </a:cubicBezTo>
                      <a:cubicBezTo>
                        <a:pt x="86" y="120"/>
                        <a:pt x="87" y="116"/>
                        <a:pt x="86" y="117"/>
                      </a:cubicBezTo>
                      <a:cubicBezTo>
                        <a:pt x="86" y="117"/>
                        <a:pt x="85" y="120"/>
                        <a:pt x="84" y="119"/>
                      </a:cubicBezTo>
                      <a:cubicBezTo>
                        <a:pt x="83" y="119"/>
                        <a:pt x="84" y="119"/>
                        <a:pt x="82" y="118"/>
                      </a:cubicBezTo>
                      <a:cubicBezTo>
                        <a:pt x="80" y="116"/>
                        <a:pt x="78" y="117"/>
                        <a:pt x="78" y="118"/>
                      </a:cubicBezTo>
                      <a:cubicBezTo>
                        <a:pt x="78" y="119"/>
                        <a:pt x="77" y="120"/>
                        <a:pt x="77" y="120"/>
                      </a:cubicBezTo>
                      <a:cubicBezTo>
                        <a:pt x="77" y="120"/>
                        <a:pt x="77" y="120"/>
                        <a:pt x="76" y="118"/>
                      </a:cubicBezTo>
                      <a:cubicBezTo>
                        <a:pt x="76" y="117"/>
                        <a:pt x="73" y="117"/>
                        <a:pt x="72" y="118"/>
                      </a:cubicBezTo>
                      <a:cubicBezTo>
                        <a:pt x="71" y="119"/>
                        <a:pt x="70" y="115"/>
                        <a:pt x="69" y="115"/>
                      </a:cubicBezTo>
                      <a:cubicBezTo>
                        <a:pt x="69" y="115"/>
                        <a:pt x="67" y="116"/>
                        <a:pt x="66" y="118"/>
                      </a:cubicBezTo>
                      <a:cubicBezTo>
                        <a:pt x="65" y="120"/>
                        <a:pt x="66" y="122"/>
                        <a:pt x="65" y="122"/>
                      </a:cubicBezTo>
                      <a:cubicBezTo>
                        <a:pt x="64" y="122"/>
                        <a:pt x="64" y="118"/>
                        <a:pt x="64" y="117"/>
                      </a:cubicBezTo>
                      <a:cubicBezTo>
                        <a:pt x="65" y="116"/>
                        <a:pt x="66" y="114"/>
                        <a:pt x="65" y="113"/>
                      </a:cubicBezTo>
                      <a:cubicBezTo>
                        <a:pt x="64" y="113"/>
                        <a:pt x="62" y="116"/>
                        <a:pt x="61" y="116"/>
                      </a:cubicBezTo>
                      <a:cubicBezTo>
                        <a:pt x="60" y="116"/>
                        <a:pt x="59" y="117"/>
                        <a:pt x="58" y="119"/>
                      </a:cubicBezTo>
                      <a:cubicBezTo>
                        <a:pt x="57" y="120"/>
                        <a:pt x="56" y="121"/>
                        <a:pt x="55" y="122"/>
                      </a:cubicBezTo>
                      <a:cubicBezTo>
                        <a:pt x="55" y="123"/>
                        <a:pt x="53" y="122"/>
                        <a:pt x="53" y="121"/>
                      </a:cubicBezTo>
                      <a:cubicBezTo>
                        <a:pt x="54" y="121"/>
                        <a:pt x="51" y="119"/>
                        <a:pt x="50" y="119"/>
                      </a:cubicBezTo>
                      <a:cubicBezTo>
                        <a:pt x="50" y="120"/>
                        <a:pt x="49" y="121"/>
                        <a:pt x="47" y="121"/>
                      </a:cubicBezTo>
                      <a:cubicBezTo>
                        <a:pt x="46" y="122"/>
                        <a:pt x="45" y="120"/>
                        <a:pt x="44" y="120"/>
                      </a:cubicBezTo>
                      <a:cubicBezTo>
                        <a:pt x="44" y="119"/>
                        <a:pt x="43" y="119"/>
                        <a:pt x="43" y="116"/>
                      </a:cubicBezTo>
                      <a:cubicBezTo>
                        <a:pt x="43" y="113"/>
                        <a:pt x="43" y="111"/>
                        <a:pt x="44" y="109"/>
                      </a:cubicBezTo>
                      <a:cubicBezTo>
                        <a:pt x="44" y="107"/>
                        <a:pt x="42" y="104"/>
                        <a:pt x="41" y="104"/>
                      </a:cubicBezTo>
                      <a:cubicBezTo>
                        <a:pt x="40" y="105"/>
                        <a:pt x="39" y="106"/>
                        <a:pt x="38" y="106"/>
                      </a:cubicBezTo>
                      <a:cubicBezTo>
                        <a:pt x="37" y="106"/>
                        <a:pt x="37" y="105"/>
                        <a:pt x="35" y="105"/>
                      </a:cubicBezTo>
                      <a:cubicBezTo>
                        <a:pt x="34" y="105"/>
                        <a:pt x="35" y="105"/>
                        <a:pt x="35" y="103"/>
                      </a:cubicBezTo>
                      <a:cubicBezTo>
                        <a:pt x="36" y="101"/>
                        <a:pt x="35" y="99"/>
                        <a:pt x="36" y="97"/>
                      </a:cubicBezTo>
                      <a:cubicBezTo>
                        <a:pt x="38" y="96"/>
                        <a:pt x="37" y="92"/>
                        <a:pt x="36" y="92"/>
                      </a:cubicBezTo>
                      <a:cubicBezTo>
                        <a:pt x="35" y="92"/>
                        <a:pt x="34" y="92"/>
                        <a:pt x="32" y="92"/>
                      </a:cubicBezTo>
                      <a:cubicBezTo>
                        <a:pt x="31" y="92"/>
                        <a:pt x="30" y="94"/>
                        <a:pt x="31" y="95"/>
                      </a:cubicBezTo>
                      <a:cubicBezTo>
                        <a:pt x="31" y="97"/>
                        <a:pt x="30" y="98"/>
                        <a:pt x="29" y="98"/>
                      </a:cubicBezTo>
                      <a:cubicBezTo>
                        <a:pt x="29" y="98"/>
                        <a:pt x="28" y="97"/>
                        <a:pt x="27" y="99"/>
                      </a:cubicBezTo>
                      <a:cubicBezTo>
                        <a:pt x="25" y="100"/>
                        <a:pt x="25" y="100"/>
                        <a:pt x="23" y="98"/>
                      </a:cubicBezTo>
                      <a:cubicBezTo>
                        <a:pt x="22" y="96"/>
                        <a:pt x="20" y="94"/>
                        <a:pt x="20" y="92"/>
                      </a:cubicBezTo>
                      <a:cubicBezTo>
                        <a:pt x="20" y="89"/>
                        <a:pt x="20" y="86"/>
                        <a:pt x="20" y="85"/>
                      </a:cubicBezTo>
                      <a:cubicBezTo>
                        <a:pt x="21" y="83"/>
                        <a:pt x="21" y="81"/>
                        <a:pt x="20" y="80"/>
                      </a:cubicBezTo>
                      <a:cubicBezTo>
                        <a:pt x="19" y="80"/>
                        <a:pt x="21" y="78"/>
                        <a:pt x="22" y="77"/>
                      </a:cubicBezTo>
                      <a:cubicBezTo>
                        <a:pt x="23" y="77"/>
                        <a:pt x="25" y="75"/>
                        <a:pt x="25" y="74"/>
                      </a:cubicBezTo>
                      <a:cubicBezTo>
                        <a:pt x="25" y="74"/>
                        <a:pt x="26" y="74"/>
                        <a:pt x="28" y="74"/>
                      </a:cubicBezTo>
                      <a:cubicBezTo>
                        <a:pt x="30" y="74"/>
                        <a:pt x="30" y="74"/>
                        <a:pt x="31" y="75"/>
                      </a:cubicBezTo>
                      <a:cubicBezTo>
                        <a:pt x="33" y="76"/>
                        <a:pt x="33" y="74"/>
                        <a:pt x="33" y="74"/>
                      </a:cubicBezTo>
                      <a:cubicBezTo>
                        <a:pt x="33" y="73"/>
                        <a:pt x="34" y="72"/>
                        <a:pt x="36" y="73"/>
                      </a:cubicBezTo>
                      <a:cubicBezTo>
                        <a:pt x="37" y="73"/>
                        <a:pt x="40" y="71"/>
                        <a:pt x="40" y="71"/>
                      </a:cubicBezTo>
                      <a:cubicBezTo>
                        <a:pt x="40" y="72"/>
                        <a:pt x="41" y="74"/>
                        <a:pt x="42" y="74"/>
                      </a:cubicBezTo>
                      <a:cubicBezTo>
                        <a:pt x="43" y="73"/>
                        <a:pt x="43" y="71"/>
                        <a:pt x="44" y="74"/>
                      </a:cubicBezTo>
                      <a:cubicBezTo>
                        <a:pt x="44" y="76"/>
                        <a:pt x="45" y="80"/>
                        <a:pt x="46" y="80"/>
                      </a:cubicBezTo>
                      <a:cubicBezTo>
                        <a:pt x="47" y="81"/>
                        <a:pt x="46" y="83"/>
                        <a:pt x="48" y="83"/>
                      </a:cubicBezTo>
                      <a:cubicBezTo>
                        <a:pt x="49" y="83"/>
                        <a:pt x="50" y="79"/>
                        <a:pt x="49" y="78"/>
                      </a:cubicBezTo>
                      <a:cubicBezTo>
                        <a:pt x="49" y="77"/>
                        <a:pt x="48" y="73"/>
                        <a:pt x="47" y="72"/>
                      </a:cubicBezTo>
                      <a:cubicBezTo>
                        <a:pt x="47" y="71"/>
                        <a:pt x="48" y="68"/>
                        <a:pt x="50" y="67"/>
                      </a:cubicBezTo>
                      <a:cubicBezTo>
                        <a:pt x="51" y="66"/>
                        <a:pt x="54" y="62"/>
                        <a:pt x="55" y="61"/>
                      </a:cubicBezTo>
                      <a:cubicBezTo>
                        <a:pt x="56" y="60"/>
                        <a:pt x="60" y="59"/>
                        <a:pt x="59" y="58"/>
                      </a:cubicBezTo>
                      <a:cubicBezTo>
                        <a:pt x="58" y="56"/>
                        <a:pt x="57" y="55"/>
                        <a:pt x="57" y="53"/>
                      </a:cubicBezTo>
                      <a:cubicBezTo>
                        <a:pt x="57" y="52"/>
                        <a:pt x="58" y="53"/>
                        <a:pt x="58" y="53"/>
                      </a:cubicBezTo>
                      <a:cubicBezTo>
                        <a:pt x="59" y="54"/>
                        <a:pt x="61" y="52"/>
                        <a:pt x="60" y="51"/>
                      </a:cubicBezTo>
                      <a:cubicBezTo>
                        <a:pt x="60" y="50"/>
                        <a:pt x="60" y="49"/>
                        <a:pt x="61" y="49"/>
                      </a:cubicBezTo>
                      <a:cubicBezTo>
                        <a:pt x="62" y="49"/>
                        <a:pt x="63" y="48"/>
                        <a:pt x="62" y="47"/>
                      </a:cubicBezTo>
                      <a:cubicBezTo>
                        <a:pt x="62" y="46"/>
                        <a:pt x="64" y="45"/>
                        <a:pt x="65" y="46"/>
                      </a:cubicBezTo>
                      <a:cubicBezTo>
                        <a:pt x="66" y="46"/>
                        <a:pt x="69" y="46"/>
                        <a:pt x="70" y="45"/>
                      </a:cubicBezTo>
                      <a:cubicBezTo>
                        <a:pt x="70" y="45"/>
                        <a:pt x="68" y="43"/>
                        <a:pt x="68" y="42"/>
                      </a:cubicBezTo>
                      <a:cubicBezTo>
                        <a:pt x="68" y="40"/>
                        <a:pt x="70" y="39"/>
                        <a:pt x="72" y="38"/>
                      </a:cubicBezTo>
                      <a:cubicBezTo>
                        <a:pt x="73" y="38"/>
                        <a:pt x="74" y="38"/>
                        <a:pt x="74" y="38"/>
                      </a:cubicBezTo>
                      <a:cubicBezTo>
                        <a:pt x="75" y="37"/>
                        <a:pt x="76" y="35"/>
                        <a:pt x="76" y="37"/>
                      </a:cubicBezTo>
                      <a:cubicBezTo>
                        <a:pt x="76" y="38"/>
                        <a:pt x="76" y="40"/>
                        <a:pt x="77" y="40"/>
                      </a:cubicBezTo>
                      <a:cubicBezTo>
                        <a:pt x="79" y="40"/>
                        <a:pt x="80" y="38"/>
                        <a:pt x="81" y="38"/>
                      </a:cubicBezTo>
                      <a:cubicBezTo>
                        <a:pt x="81" y="38"/>
                        <a:pt x="85" y="37"/>
                        <a:pt x="85" y="37"/>
                      </a:cubicBezTo>
                      <a:cubicBezTo>
                        <a:pt x="86" y="37"/>
                        <a:pt x="90" y="36"/>
                        <a:pt x="90" y="35"/>
                      </a:cubicBezTo>
                      <a:cubicBezTo>
                        <a:pt x="89" y="34"/>
                        <a:pt x="89" y="32"/>
                        <a:pt x="88" y="32"/>
                      </a:cubicBezTo>
                      <a:cubicBezTo>
                        <a:pt x="88" y="31"/>
                        <a:pt x="87" y="32"/>
                        <a:pt x="86" y="33"/>
                      </a:cubicBezTo>
                      <a:cubicBezTo>
                        <a:pt x="86" y="34"/>
                        <a:pt x="85" y="34"/>
                        <a:pt x="84" y="33"/>
                      </a:cubicBezTo>
                      <a:cubicBezTo>
                        <a:pt x="84" y="32"/>
                        <a:pt x="85" y="30"/>
                        <a:pt x="83" y="31"/>
                      </a:cubicBezTo>
                      <a:cubicBezTo>
                        <a:pt x="82" y="32"/>
                        <a:pt x="82" y="32"/>
                        <a:pt x="81" y="32"/>
                      </a:cubicBezTo>
                      <a:cubicBezTo>
                        <a:pt x="81" y="32"/>
                        <a:pt x="80" y="30"/>
                        <a:pt x="80" y="30"/>
                      </a:cubicBezTo>
                      <a:cubicBezTo>
                        <a:pt x="80" y="30"/>
                        <a:pt x="82" y="29"/>
                        <a:pt x="81" y="28"/>
                      </a:cubicBezTo>
                      <a:cubicBezTo>
                        <a:pt x="80" y="26"/>
                        <a:pt x="78" y="27"/>
                        <a:pt x="77" y="28"/>
                      </a:cubicBezTo>
                      <a:cubicBezTo>
                        <a:pt x="75" y="29"/>
                        <a:pt x="75" y="29"/>
                        <a:pt x="73" y="29"/>
                      </a:cubicBezTo>
                      <a:cubicBezTo>
                        <a:pt x="71" y="30"/>
                        <a:pt x="70" y="30"/>
                        <a:pt x="70" y="30"/>
                      </a:cubicBezTo>
                      <a:cubicBezTo>
                        <a:pt x="70" y="30"/>
                        <a:pt x="71" y="28"/>
                        <a:pt x="72" y="26"/>
                      </a:cubicBezTo>
                      <a:cubicBezTo>
                        <a:pt x="73" y="25"/>
                        <a:pt x="77" y="25"/>
                        <a:pt x="78" y="24"/>
                      </a:cubicBezTo>
                      <a:cubicBezTo>
                        <a:pt x="79" y="23"/>
                        <a:pt x="81" y="25"/>
                        <a:pt x="81" y="25"/>
                      </a:cubicBezTo>
                      <a:cubicBezTo>
                        <a:pt x="81" y="25"/>
                        <a:pt x="83" y="23"/>
                        <a:pt x="83" y="24"/>
                      </a:cubicBezTo>
                      <a:cubicBezTo>
                        <a:pt x="83" y="25"/>
                        <a:pt x="82" y="27"/>
                        <a:pt x="83" y="27"/>
                      </a:cubicBezTo>
                      <a:cubicBezTo>
                        <a:pt x="84" y="27"/>
                        <a:pt x="87" y="26"/>
                        <a:pt x="86" y="25"/>
                      </a:cubicBezTo>
                      <a:cubicBezTo>
                        <a:pt x="85" y="25"/>
                        <a:pt x="87" y="24"/>
                        <a:pt x="88" y="23"/>
                      </a:cubicBezTo>
                      <a:cubicBezTo>
                        <a:pt x="89" y="22"/>
                        <a:pt x="91" y="23"/>
                        <a:pt x="92" y="23"/>
                      </a:cubicBezTo>
                      <a:cubicBezTo>
                        <a:pt x="92" y="23"/>
                        <a:pt x="93" y="21"/>
                        <a:pt x="94" y="21"/>
                      </a:cubicBezTo>
                      <a:cubicBezTo>
                        <a:pt x="95" y="21"/>
                        <a:pt x="96" y="22"/>
                        <a:pt x="94" y="24"/>
                      </a:cubicBezTo>
                      <a:cubicBezTo>
                        <a:pt x="92" y="25"/>
                        <a:pt x="92" y="28"/>
                        <a:pt x="91" y="28"/>
                      </a:cubicBezTo>
                      <a:cubicBezTo>
                        <a:pt x="90" y="29"/>
                        <a:pt x="91" y="30"/>
                        <a:pt x="92" y="30"/>
                      </a:cubicBezTo>
                      <a:cubicBezTo>
                        <a:pt x="93" y="30"/>
                        <a:pt x="95" y="30"/>
                        <a:pt x="96" y="30"/>
                      </a:cubicBezTo>
                      <a:cubicBezTo>
                        <a:pt x="97" y="29"/>
                        <a:pt x="98" y="30"/>
                        <a:pt x="98" y="30"/>
                      </a:cubicBezTo>
                      <a:cubicBezTo>
                        <a:pt x="98" y="31"/>
                        <a:pt x="99" y="30"/>
                        <a:pt x="99" y="30"/>
                      </a:cubicBezTo>
                      <a:cubicBezTo>
                        <a:pt x="99" y="30"/>
                        <a:pt x="102" y="29"/>
                        <a:pt x="102" y="30"/>
                      </a:cubicBezTo>
                      <a:cubicBezTo>
                        <a:pt x="103" y="31"/>
                        <a:pt x="103" y="29"/>
                        <a:pt x="103" y="29"/>
                      </a:cubicBezTo>
                      <a:cubicBezTo>
                        <a:pt x="102" y="28"/>
                        <a:pt x="102" y="27"/>
                        <a:pt x="101" y="26"/>
                      </a:cubicBezTo>
                      <a:cubicBezTo>
                        <a:pt x="101" y="24"/>
                        <a:pt x="100" y="24"/>
                        <a:pt x="99" y="25"/>
                      </a:cubicBezTo>
                      <a:cubicBezTo>
                        <a:pt x="98" y="25"/>
                        <a:pt x="97" y="24"/>
                        <a:pt x="96" y="24"/>
                      </a:cubicBezTo>
                      <a:cubicBezTo>
                        <a:pt x="96" y="23"/>
                        <a:pt x="95" y="24"/>
                        <a:pt x="96" y="23"/>
                      </a:cubicBezTo>
                      <a:cubicBezTo>
                        <a:pt x="96" y="22"/>
                        <a:pt x="97" y="21"/>
                        <a:pt x="97" y="20"/>
                      </a:cubicBezTo>
                      <a:cubicBezTo>
                        <a:pt x="98" y="19"/>
                        <a:pt x="100" y="17"/>
                        <a:pt x="98" y="17"/>
                      </a:cubicBezTo>
                      <a:cubicBezTo>
                        <a:pt x="96" y="16"/>
                        <a:pt x="95" y="16"/>
                        <a:pt x="95" y="15"/>
                      </a:cubicBezTo>
                      <a:cubicBezTo>
                        <a:pt x="95" y="14"/>
                        <a:pt x="92" y="12"/>
                        <a:pt x="92" y="12"/>
                      </a:cubicBezTo>
                      <a:cubicBezTo>
                        <a:pt x="91" y="12"/>
                        <a:pt x="88" y="13"/>
                        <a:pt x="88" y="12"/>
                      </a:cubicBezTo>
                      <a:cubicBezTo>
                        <a:pt x="88" y="11"/>
                        <a:pt x="87" y="8"/>
                        <a:pt x="86" y="8"/>
                      </a:cubicBezTo>
                      <a:cubicBezTo>
                        <a:pt x="86" y="7"/>
                        <a:pt x="83" y="3"/>
                        <a:pt x="82" y="3"/>
                      </a:cubicBezTo>
                      <a:cubicBezTo>
                        <a:pt x="82" y="3"/>
                        <a:pt x="81" y="3"/>
                        <a:pt x="80" y="5"/>
                      </a:cubicBezTo>
                      <a:cubicBezTo>
                        <a:pt x="78" y="7"/>
                        <a:pt x="77" y="7"/>
                        <a:pt x="76" y="7"/>
                      </a:cubicBezTo>
                      <a:cubicBezTo>
                        <a:pt x="75" y="7"/>
                        <a:pt x="73" y="7"/>
                        <a:pt x="73" y="6"/>
                      </a:cubicBezTo>
                      <a:cubicBezTo>
                        <a:pt x="72" y="5"/>
                        <a:pt x="75" y="4"/>
                        <a:pt x="74" y="3"/>
                      </a:cubicBezTo>
                      <a:cubicBezTo>
                        <a:pt x="74" y="2"/>
                        <a:pt x="72" y="2"/>
                        <a:pt x="70" y="2"/>
                      </a:cubicBezTo>
                      <a:cubicBezTo>
                        <a:pt x="69" y="2"/>
                        <a:pt x="68" y="0"/>
                        <a:pt x="65" y="0"/>
                      </a:cubicBezTo>
                      <a:cubicBezTo>
                        <a:pt x="63" y="0"/>
                        <a:pt x="60" y="1"/>
                        <a:pt x="60" y="1"/>
                      </a:cubicBezTo>
                      <a:cubicBezTo>
                        <a:pt x="59" y="1"/>
                        <a:pt x="59" y="2"/>
                        <a:pt x="58" y="4"/>
                      </a:cubicBezTo>
                      <a:cubicBezTo>
                        <a:pt x="58" y="6"/>
                        <a:pt x="59" y="6"/>
                        <a:pt x="58" y="7"/>
                      </a:cubicBezTo>
                      <a:cubicBezTo>
                        <a:pt x="56" y="7"/>
                        <a:pt x="56" y="7"/>
                        <a:pt x="57" y="8"/>
                      </a:cubicBezTo>
                      <a:cubicBezTo>
                        <a:pt x="58" y="9"/>
                        <a:pt x="60" y="11"/>
                        <a:pt x="60" y="11"/>
                      </a:cubicBezTo>
                      <a:cubicBezTo>
                        <a:pt x="60" y="11"/>
                        <a:pt x="59" y="13"/>
                        <a:pt x="58" y="14"/>
                      </a:cubicBezTo>
                      <a:cubicBezTo>
                        <a:pt x="57" y="15"/>
                        <a:pt x="56" y="16"/>
                        <a:pt x="56" y="15"/>
                      </a:cubicBezTo>
                      <a:cubicBezTo>
                        <a:pt x="55" y="14"/>
                        <a:pt x="53" y="14"/>
                        <a:pt x="54" y="15"/>
                      </a:cubicBezTo>
                      <a:cubicBezTo>
                        <a:pt x="54" y="16"/>
                        <a:pt x="55" y="16"/>
                        <a:pt x="55" y="17"/>
                      </a:cubicBezTo>
                      <a:cubicBezTo>
                        <a:pt x="55" y="19"/>
                        <a:pt x="56" y="21"/>
                        <a:pt x="55" y="22"/>
                      </a:cubicBezTo>
                      <a:cubicBezTo>
                        <a:pt x="54" y="23"/>
                        <a:pt x="53" y="22"/>
                        <a:pt x="52" y="23"/>
                      </a:cubicBezTo>
                      <a:cubicBezTo>
                        <a:pt x="51" y="23"/>
                        <a:pt x="51" y="21"/>
                        <a:pt x="51" y="21"/>
                      </a:cubicBezTo>
                      <a:cubicBezTo>
                        <a:pt x="52" y="21"/>
                        <a:pt x="51" y="18"/>
                        <a:pt x="51" y="18"/>
                      </a:cubicBezTo>
                      <a:cubicBezTo>
                        <a:pt x="51" y="18"/>
                        <a:pt x="49" y="21"/>
                        <a:pt x="50" y="19"/>
                      </a:cubicBezTo>
                      <a:cubicBezTo>
                        <a:pt x="50" y="18"/>
                        <a:pt x="49" y="18"/>
                        <a:pt x="49" y="17"/>
                      </a:cubicBezTo>
                      <a:cubicBezTo>
                        <a:pt x="49" y="15"/>
                        <a:pt x="48" y="14"/>
                        <a:pt x="47" y="14"/>
                      </a:cubicBezTo>
                      <a:cubicBezTo>
                        <a:pt x="46" y="15"/>
                        <a:pt x="44" y="15"/>
                        <a:pt x="42" y="15"/>
                      </a:cubicBezTo>
                      <a:cubicBezTo>
                        <a:pt x="39" y="14"/>
                        <a:pt x="39" y="14"/>
                        <a:pt x="37" y="13"/>
                      </a:cubicBezTo>
                      <a:cubicBezTo>
                        <a:pt x="35" y="12"/>
                        <a:pt x="34" y="13"/>
                        <a:pt x="33" y="13"/>
                      </a:cubicBezTo>
                      <a:cubicBezTo>
                        <a:pt x="32" y="14"/>
                        <a:pt x="32" y="12"/>
                        <a:pt x="32" y="12"/>
                      </a:cubicBezTo>
                      <a:cubicBezTo>
                        <a:pt x="17" y="30"/>
                        <a:pt x="6" y="53"/>
                        <a:pt x="0" y="77"/>
                      </a:cubicBezTo>
                      <a:cubicBezTo>
                        <a:pt x="1" y="78"/>
                        <a:pt x="2" y="80"/>
                        <a:pt x="2" y="80"/>
                      </a:cubicBezTo>
                      <a:cubicBezTo>
                        <a:pt x="3" y="82"/>
                        <a:pt x="5" y="87"/>
                        <a:pt x="6" y="87"/>
                      </a:cubicBezTo>
                      <a:cubicBezTo>
                        <a:pt x="6" y="87"/>
                        <a:pt x="8" y="90"/>
                        <a:pt x="8" y="90"/>
                      </a:cubicBezTo>
                      <a:cubicBezTo>
                        <a:pt x="8" y="90"/>
                        <a:pt x="9" y="92"/>
                        <a:pt x="8" y="93"/>
                      </a:cubicBezTo>
                      <a:cubicBezTo>
                        <a:pt x="8" y="94"/>
                        <a:pt x="9" y="96"/>
                        <a:pt x="10" y="97"/>
                      </a:cubicBezTo>
                      <a:cubicBezTo>
                        <a:pt x="10" y="98"/>
                        <a:pt x="14" y="98"/>
                        <a:pt x="14" y="101"/>
                      </a:cubicBezTo>
                      <a:cubicBezTo>
                        <a:pt x="14" y="101"/>
                        <a:pt x="15" y="105"/>
                        <a:pt x="16" y="105"/>
                      </a:cubicBezTo>
                      <a:cubicBezTo>
                        <a:pt x="18" y="105"/>
                        <a:pt x="20" y="104"/>
                        <a:pt x="20" y="105"/>
                      </a:cubicBezTo>
                      <a:cubicBezTo>
                        <a:pt x="20" y="105"/>
                        <a:pt x="22" y="108"/>
                        <a:pt x="22" y="106"/>
                      </a:cubicBezTo>
                      <a:cubicBezTo>
                        <a:pt x="23" y="105"/>
                        <a:pt x="23" y="104"/>
                        <a:pt x="24" y="104"/>
                      </a:cubicBezTo>
                      <a:cubicBezTo>
                        <a:pt x="26" y="104"/>
                        <a:pt x="26" y="106"/>
                        <a:pt x="27" y="107"/>
                      </a:cubicBezTo>
                      <a:cubicBezTo>
                        <a:pt x="28" y="108"/>
                        <a:pt x="30" y="110"/>
                        <a:pt x="31" y="110"/>
                      </a:cubicBezTo>
                      <a:cubicBezTo>
                        <a:pt x="31" y="110"/>
                        <a:pt x="33" y="112"/>
                        <a:pt x="33" y="111"/>
                      </a:cubicBezTo>
                      <a:cubicBezTo>
                        <a:pt x="34" y="111"/>
                        <a:pt x="35" y="112"/>
                        <a:pt x="36" y="112"/>
                      </a:cubicBezTo>
                      <a:cubicBezTo>
                        <a:pt x="36" y="112"/>
                        <a:pt x="38" y="114"/>
                        <a:pt x="38" y="116"/>
                      </a:cubicBezTo>
                      <a:cubicBezTo>
                        <a:pt x="37" y="119"/>
                        <a:pt x="40" y="119"/>
                        <a:pt x="40" y="120"/>
                      </a:cubicBezTo>
                      <a:cubicBezTo>
                        <a:pt x="41" y="120"/>
                        <a:pt x="43" y="122"/>
                        <a:pt x="43" y="123"/>
                      </a:cubicBezTo>
                      <a:cubicBezTo>
                        <a:pt x="44" y="124"/>
                        <a:pt x="46" y="124"/>
                        <a:pt x="46" y="125"/>
                      </a:cubicBezTo>
                      <a:cubicBezTo>
                        <a:pt x="47" y="125"/>
                        <a:pt x="47" y="126"/>
                        <a:pt x="48" y="125"/>
                      </a:cubicBezTo>
                      <a:cubicBezTo>
                        <a:pt x="50" y="125"/>
                        <a:pt x="49" y="123"/>
                        <a:pt x="49" y="123"/>
                      </a:cubicBezTo>
                      <a:cubicBezTo>
                        <a:pt x="49" y="123"/>
                        <a:pt x="51" y="122"/>
                        <a:pt x="52" y="123"/>
                      </a:cubicBezTo>
                      <a:cubicBezTo>
                        <a:pt x="52" y="124"/>
                        <a:pt x="53" y="127"/>
                        <a:pt x="53" y="127"/>
                      </a:cubicBezTo>
                      <a:cubicBezTo>
                        <a:pt x="54" y="127"/>
                        <a:pt x="55" y="130"/>
                        <a:pt x="54" y="133"/>
                      </a:cubicBezTo>
                      <a:cubicBezTo>
                        <a:pt x="54" y="135"/>
                        <a:pt x="54" y="137"/>
                        <a:pt x="53" y="137"/>
                      </a:cubicBezTo>
                      <a:cubicBezTo>
                        <a:pt x="53" y="137"/>
                        <a:pt x="51" y="139"/>
                        <a:pt x="50" y="139"/>
                      </a:cubicBezTo>
                      <a:cubicBezTo>
                        <a:pt x="49" y="140"/>
                        <a:pt x="48" y="143"/>
                        <a:pt x="48" y="144"/>
                      </a:cubicBezTo>
                      <a:cubicBezTo>
                        <a:pt x="48" y="145"/>
                        <a:pt x="49" y="148"/>
                        <a:pt x="49" y="150"/>
                      </a:cubicBezTo>
                      <a:cubicBezTo>
                        <a:pt x="49" y="151"/>
                        <a:pt x="48" y="152"/>
                        <a:pt x="48" y="154"/>
                      </a:cubicBezTo>
                      <a:cubicBezTo>
                        <a:pt x="49" y="157"/>
                        <a:pt x="52" y="157"/>
                        <a:pt x="52" y="159"/>
                      </a:cubicBezTo>
                      <a:cubicBezTo>
                        <a:pt x="52" y="161"/>
                        <a:pt x="55" y="166"/>
                        <a:pt x="55" y="167"/>
                      </a:cubicBezTo>
                      <a:cubicBezTo>
                        <a:pt x="56" y="169"/>
                        <a:pt x="58" y="172"/>
                        <a:pt x="58" y="174"/>
                      </a:cubicBezTo>
                      <a:cubicBezTo>
                        <a:pt x="58" y="177"/>
                        <a:pt x="63" y="179"/>
                        <a:pt x="64" y="179"/>
                      </a:cubicBezTo>
                      <a:cubicBezTo>
                        <a:pt x="64" y="179"/>
                        <a:pt x="66" y="181"/>
                        <a:pt x="67" y="181"/>
                      </a:cubicBezTo>
                      <a:cubicBezTo>
                        <a:pt x="68" y="182"/>
                        <a:pt x="69" y="183"/>
                        <a:pt x="70" y="185"/>
                      </a:cubicBezTo>
                      <a:cubicBezTo>
                        <a:pt x="71" y="186"/>
                        <a:pt x="71" y="188"/>
                        <a:pt x="71" y="189"/>
                      </a:cubicBezTo>
                      <a:cubicBezTo>
                        <a:pt x="71" y="189"/>
                        <a:pt x="71" y="195"/>
                        <a:pt x="71" y="198"/>
                      </a:cubicBezTo>
                      <a:cubicBezTo>
                        <a:pt x="71" y="201"/>
                        <a:pt x="73" y="204"/>
                        <a:pt x="72" y="205"/>
                      </a:cubicBezTo>
                      <a:cubicBezTo>
                        <a:pt x="71" y="205"/>
                        <a:pt x="69" y="206"/>
                        <a:pt x="70" y="207"/>
                      </a:cubicBezTo>
                      <a:cubicBezTo>
                        <a:pt x="71" y="208"/>
                        <a:pt x="70" y="208"/>
                        <a:pt x="70" y="209"/>
                      </a:cubicBezTo>
                      <a:cubicBezTo>
                        <a:pt x="70" y="209"/>
                        <a:pt x="71" y="212"/>
                        <a:pt x="71" y="213"/>
                      </a:cubicBezTo>
                      <a:cubicBezTo>
                        <a:pt x="70" y="214"/>
                        <a:pt x="70" y="216"/>
                        <a:pt x="70" y="217"/>
                      </a:cubicBezTo>
                      <a:cubicBezTo>
                        <a:pt x="69" y="217"/>
                        <a:pt x="68" y="218"/>
                        <a:pt x="69" y="220"/>
                      </a:cubicBezTo>
                      <a:cubicBezTo>
                        <a:pt x="69" y="221"/>
                        <a:pt x="68" y="221"/>
                        <a:pt x="68" y="222"/>
                      </a:cubicBezTo>
                      <a:cubicBezTo>
                        <a:pt x="68" y="223"/>
                        <a:pt x="70" y="223"/>
                        <a:pt x="70" y="224"/>
                      </a:cubicBezTo>
                      <a:cubicBezTo>
                        <a:pt x="69" y="226"/>
                        <a:pt x="69" y="226"/>
                        <a:pt x="69" y="227"/>
                      </a:cubicBezTo>
                      <a:cubicBezTo>
                        <a:pt x="69" y="229"/>
                        <a:pt x="70" y="230"/>
                        <a:pt x="70" y="231"/>
                      </a:cubicBezTo>
                      <a:cubicBezTo>
                        <a:pt x="70" y="231"/>
                        <a:pt x="70" y="232"/>
                        <a:pt x="69" y="233"/>
                      </a:cubicBezTo>
                      <a:cubicBezTo>
                        <a:pt x="68" y="234"/>
                        <a:pt x="68" y="235"/>
                        <a:pt x="68" y="236"/>
                      </a:cubicBezTo>
                      <a:cubicBezTo>
                        <a:pt x="68" y="236"/>
                        <a:pt x="69" y="237"/>
                        <a:pt x="69" y="238"/>
                      </a:cubicBezTo>
                      <a:cubicBezTo>
                        <a:pt x="69" y="238"/>
                        <a:pt x="68" y="239"/>
                        <a:pt x="69" y="240"/>
                      </a:cubicBezTo>
                      <a:cubicBezTo>
                        <a:pt x="69" y="241"/>
                        <a:pt x="70" y="241"/>
                        <a:pt x="71" y="241"/>
                      </a:cubicBezTo>
                      <a:cubicBezTo>
                        <a:pt x="71" y="242"/>
                        <a:pt x="69" y="242"/>
                        <a:pt x="70" y="243"/>
                      </a:cubicBezTo>
                      <a:cubicBezTo>
                        <a:pt x="71" y="244"/>
                        <a:pt x="72" y="243"/>
                        <a:pt x="72" y="245"/>
                      </a:cubicBezTo>
                      <a:cubicBezTo>
                        <a:pt x="72" y="245"/>
                        <a:pt x="73" y="246"/>
                        <a:pt x="73" y="246"/>
                      </a:cubicBezTo>
                      <a:cubicBezTo>
                        <a:pt x="73" y="246"/>
                        <a:pt x="74" y="246"/>
                        <a:pt x="74" y="246"/>
                      </a:cubicBezTo>
                      <a:cubicBezTo>
                        <a:pt x="74" y="247"/>
                        <a:pt x="75" y="247"/>
                        <a:pt x="75" y="247"/>
                      </a:cubicBezTo>
                      <a:cubicBezTo>
                        <a:pt x="75" y="247"/>
                        <a:pt x="77" y="248"/>
                        <a:pt x="77" y="248"/>
                      </a:cubicBezTo>
                      <a:close/>
                      <a:moveTo>
                        <a:pt x="55" y="38"/>
                      </a:moveTo>
                      <a:cubicBezTo>
                        <a:pt x="55" y="38"/>
                        <a:pt x="58" y="37"/>
                        <a:pt x="59" y="38"/>
                      </a:cubicBezTo>
                      <a:cubicBezTo>
                        <a:pt x="60" y="39"/>
                        <a:pt x="58" y="39"/>
                        <a:pt x="57" y="40"/>
                      </a:cubicBezTo>
                      <a:cubicBezTo>
                        <a:pt x="55" y="41"/>
                        <a:pt x="55" y="41"/>
                        <a:pt x="54" y="42"/>
                      </a:cubicBezTo>
                      <a:cubicBezTo>
                        <a:pt x="53" y="43"/>
                        <a:pt x="51" y="43"/>
                        <a:pt x="50" y="44"/>
                      </a:cubicBezTo>
                      <a:cubicBezTo>
                        <a:pt x="49" y="45"/>
                        <a:pt x="48" y="46"/>
                        <a:pt x="47" y="45"/>
                      </a:cubicBezTo>
                      <a:cubicBezTo>
                        <a:pt x="47" y="44"/>
                        <a:pt x="48" y="45"/>
                        <a:pt x="48" y="44"/>
                      </a:cubicBezTo>
                      <a:cubicBezTo>
                        <a:pt x="48" y="44"/>
                        <a:pt x="51" y="42"/>
                        <a:pt x="51" y="42"/>
                      </a:cubicBezTo>
                      <a:cubicBezTo>
                        <a:pt x="51" y="42"/>
                        <a:pt x="54" y="37"/>
                        <a:pt x="55" y="38"/>
                      </a:cubicBezTo>
                      <a:close/>
                      <a:moveTo>
                        <a:pt x="50" y="34"/>
                      </a:moveTo>
                      <a:cubicBezTo>
                        <a:pt x="51" y="34"/>
                        <a:pt x="53" y="37"/>
                        <a:pt x="52" y="37"/>
                      </a:cubicBezTo>
                      <a:cubicBezTo>
                        <a:pt x="51" y="38"/>
                        <a:pt x="50" y="37"/>
                        <a:pt x="50" y="35"/>
                      </a:cubicBezTo>
                      <a:cubicBezTo>
                        <a:pt x="50" y="34"/>
                        <a:pt x="49" y="38"/>
                        <a:pt x="49" y="39"/>
                      </a:cubicBezTo>
                      <a:cubicBezTo>
                        <a:pt x="50" y="40"/>
                        <a:pt x="48" y="42"/>
                        <a:pt x="48" y="42"/>
                      </a:cubicBezTo>
                      <a:cubicBezTo>
                        <a:pt x="47" y="42"/>
                        <a:pt x="47" y="40"/>
                        <a:pt x="47" y="38"/>
                      </a:cubicBezTo>
                      <a:cubicBezTo>
                        <a:pt x="47" y="37"/>
                        <a:pt x="46" y="35"/>
                        <a:pt x="45" y="35"/>
                      </a:cubicBezTo>
                      <a:cubicBezTo>
                        <a:pt x="43" y="36"/>
                        <a:pt x="42" y="38"/>
                        <a:pt x="41" y="38"/>
                      </a:cubicBezTo>
                      <a:cubicBezTo>
                        <a:pt x="41" y="39"/>
                        <a:pt x="41" y="42"/>
                        <a:pt x="41" y="43"/>
                      </a:cubicBezTo>
                      <a:cubicBezTo>
                        <a:pt x="41" y="43"/>
                        <a:pt x="41" y="46"/>
                        <a:pt x="39" y="46"/>
                      </a:cubicBezTo>
                      <a:cubicBezTo>
                        <a:pt x="38" y="46"/>
                        <a:pt x="38" y="43"/>
                        <a:pt x="39" y="42"/>
                      </a:cubicBezTo>
                      <a:cubicBezTo>
                        <a:pt x="39" y="40"/>
                        <a:pt x="38" y="38"/>
                        <a:pt x="39" y="36"/>
                      </a:cubicBezTo>
                      <a:cubicBezTo>
                        <a:pt x="40" y="35"/>
                        <a:pt x="42" y="34"/>
                        <a:pt x="43" y="34"/>
                      </a:cubicBezTo>
                      <a:cubicBezTo>
                        <a:pt x="44" y="33"/>
                        <a:pt x="46" y="34"/>
                        <a:pt x="47" y="34"/>
                      </a:cubicBezTo>
                      <a:cubicBezTo>
                        <a:pt x="47" y="34"/>
                        <a:pt x="49" y="34"/>
                        <a:pt x="50" y="34"/>
                      </a:cubicBezTo>
                      <a:close/>
                      <a:moveTo>
                        <a:pt x="36" y="30"/>
                      </a:moveTo>
                      <a:cubicBezTo>
                        <a:pt x="38" y="29"/>
                        <a:pt x="40" y="26"/>
                        <a:pt x="41" y="27"/>
                      </a:cubicBezTo>
                      <a:cubicBezTo>
                        <a:pt x="44" y="29"/>
                        <a:pt x="44" y="29"/>
                        <a:pt x="44" y="29"/>
                      </a:cubicBezTo>
                      <a:cubicBezTo>
                        <a:pt x="45" y="30"/>
                        <a:pt x="44" y="32"/>
                        <a:pt x="43" y="32"/>
                      </a:cubicBezTo>
                      <a:cubicBezTo>
                        <a:pt x="43" y="32"/>
                        <a:pt x="41" y="32"/>
                        <a:pt x="40" y="32"/>
                      </a:cubicBezTo>
                      <a:cubicBezTo>
                        <a:pt x="39" y="32"/>
                        <a:pt x="39" y="31"/>
                        <a:pt x="38" y="31"/>
                      </a:cubicBezTo>
                      <a:cubicBezTo>
                        <a:pt x="38" y="31"/>
                        <a:pt x="36" y="32"/>
                        <a:pt x="36" y="33"/>
                      </a:cubicBezTo>
                      <a:cubicBezTo>
                        <a:pt x="35" y="33"/>
                        <a:pt x="33" y="33"/>
                        <a:pt x="33" y="32"/>
                      </a:cubicBezTo>
                      <a:cubicBezTo>
                        <a:pt x="33" y="31"/>
                        <a:pt x="34" y="31"/>
                        <a:pt x="36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7" name="ïşḻïďê-Freeform: Shape 12"/>
                <p:cNvSpPr>
                  <a:spLocks/>
                </p:cNvSpPr>
                <p:nvPr/>
              </p:nvSpPr>
              <p:spPr bwMode="auto">
                <a:xfrm>
                  <a:off x="5247990" y="4030001"/>
                  <a:ext cx="101420" cy="38169"/>
                </a:xfrm>
                <a:custGeom>
                  <a:avLst/>
                  <a:gdLst>
                    <a:gd name="T0" fmla="*/ 2 w 13"/>
                    <a:gd name="T1" fmla="*/ 4 h 5"/>
                    <a:gd name="T2" fmla="*/ 2 w 13"/>
                    <a:gd name="T3" fmla="*/ 5 h 5"/>
                    <a:gd name="T4" fmla="*/ 5 w 13"/>
                    <a:gd name="T5" fmla="*/ 4 h 5"/>
                    <a:gd name="T6" fmla="*/ 8 w 13"/>
                    <a:gd name="T7" fmla="*/ 3 h 5"/>
                    <a:gd name="T8" fmla="*/ 10 w 13"/>
                    <a:gd name="T9" fmla="*/ 5 h 5"/>
                    <a:gd name="T10" fmla="*/ 11 w 13"/>
                    <a:gd name="T11" fmla="*/ 3 h 5"/>
                    <a:gd name="T12" fmla="*/ 7 w 13"/>
                    <a:gd name="T13" fmla="*/ 1 h 5"/>
                    <a:gd name="T14" fmla="*/ 5 w 13"/>
                    <a:gd name="T15" fmla="*/ 0 h 5"/>
                    <a:gd name="T16" fmla="*/ 4 w 13"/>
                    <a:gd name="T17" fmla="*/ 1 h 5"/>
                    <a:gd name="T18" fmla="*/ 2 w 13"/>
                    <a:gd name="T19" fmla="*/ 3 h 5"/>
                    <a:gd name="T20" fmla="*/ 2 w 13"/>
                    <a:gd name="T21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5">
                      <a:moveTo>
                        <a:pt x="2" y="4"/>
                      </a:moveTo>
                      <a:cubicBezTo>
                        <a:pt x="0" y="5"/>
                        <a:pt x="1" y="5"/>
                        <a:pt x="2" y="5"/>
                      </a:cubicBezTo>
                      <a:cubicBezTo>
                        <a:pt x="3" y="5"/>
                        <a:pt x="5" y="4"/>
                        <a:pt x="5" y="4"/>
                      </a:cubicBezTo>
                      <a:cubicBezTo>
                        <a:pt x="5" y="4"/>
                        <a:pt x="8" y="2"/>
                        <a:pt x="8" y="3"/>
                      </a:cubicBezTo>
                      <a:cubicBezTo>
                        <a:pt x="9" y="4"/>
                        <a:pt x="8" y="5"/>
                        <a:pt x="10" y="5"/>
                      </a:cubicBezTo>
                      <a:cubicBezTo>
                        <a:pt x="11" y="5"/>
                        <a:pt x="13" y="4"/>
                        <a:pt x="11" y="3"/>
                      </a:cubicBezTo>
                      <a:cubicBezTo>
                        <a:pt x="9" y="2"/>
                        <a:pt x="8" y="2"/>
                        <a:pt x="7" y="1"/>
                      </a:cubicBezTo>
                      <a:cubicBezTo>
                        <a:pt x="6" y="0"/>
                        <a:pt x="6" y="0"/>
                        <a:pt x="5" y="0"/>
                      </a:cubicBezTo>
                      <a:cubicBezTo>
                        <a:pt x="5" y="1"/>
                        <a:pt x="5" y="1"/>
                        <a:pt x="4" y="1"/>
                      </a:cubicBezTo>
                      <a:cubicBezTo>
                        <a:pt x="4" y="1"/>
                        <a:pt x="3" y="2"/>
                        <a:pt x="2" y="3"/>
                      </a:cubicBezTo>
                      <a:cubicBezTo>
                        <a:pt x="2" y="3"/>
                        <a:pt x="2" y="3"/>
                        <a:pt x="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8" name="ïşḻïďê-Freeform: Shape 13"/>
                <p:cNvSpPr>
                  <a:spLocks/>
                </p:cNvSpPr>
                <p:nvPr/>
              </p:nvSpPr>
              <p:spPr bwMode="auto">
                <a:xfrm>
                  <a:off x="5287250" y="4068170"/>
                  <a:ext cx="22901" cy="16358"/>
                </a:xfrm>
                <a:custGeom>
                  <a:avLst/>
                  <a:gdLst>
                    <a:gd name="T0" fmla="*/ 0 w 3"/>
                    <a:gd name="T1" fmla="*/ 1 h 2"/>
                    <a:gd name="T2" fmla="*/ 3 w 3"/>
                    <a:gd name="T3" fmla="*/ 2 h 2"/>
                    <a:gd name="T4" fmla="*/ 0 w 3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0" y="1"/>
                      </a:moveTo>
                      <a:cubicBezTo>
                        <a:pt x="0" y="2"/>
                        <a:pt x="2" y="2"/>
                        <a:pt x="3" y="2"/>
                      </a:cubicBezTo>
                      <a:cubicBezTo>
                        <a:pt x="3" y="1"/>
                        <a:pt x="2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9" name="ïşḻïďê-Freeform: Shape 14"/>
                <p:cNvSpPr>
                  <a:spLocks/>
                </p:cNvSpPr>
                <p:nvPr/>
              </p:nvSpPr>
              <p:spPr bwMode="auto">
                <a:xfrm>
                  <a:off x="5317785" y="4075804"/>
                  <a:ext cx="31626" cy="23992"/>
                </a:xfrm>
                <a:custGeom>
                  <a:avLst/>
                  <a:gdLst>
                    <a:gd name="T0" fmla="*/ 2 w 4"/>
                    <a:gd name="T1" fmla="*/ 1 h 3"/>
                    <a:gd name="T2" fmla="*/ 3 w 4"/>
                    <a:gd name="T3" fmla="*/ 2 h 3"/>
                    <a:gd name="T4" fmla="*/ 2 w 4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2" y="1"/>
                      </a:moveTo>
                      <a:cubicBezTo>
                        <a:pt x="0" y="1"/>
                        <a:pt x="2" y="3"/>
                        <a:pt x="3" y="2"/>
                      </a:cubicBezTo>
                      <a:cubicBezTo>
                        <a:pt x="4" y="1"/>
                        <a:pt x="4" y="0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80" name="ïşḻïďê-Freeform: Shape 15"/>
                <p:cNvSpPr>
                  <a:spLocks/>
                </p:cNvSpPr>
                <p:nvPr/>
              </p:nvSpPr>
              <p:spPr bwMode="auto">
                <a:xfrm>
                  <a:off x="6147687" y="3990742"/>
                  <a:ext cx="147223" cy="54527"/>
                </a:xfrm>
                <a:custGeom>
                  <a:avLst/>
                  <a:gdLst>
                    <a:gd name="T0" fmla="*/ 7 w 19"/>
                    <a:gd name="T1" fmla="*/ 5 h 7"/>
                    <a:gd name="T2" fmla="*/ 10 w 19"/>
                    <a:gd name="T3" fmla="*/ 7 h 7"/>
                    <a:gd name="T4" fmla="*/ 14 w 19"/>
                    <a:gd name="T5" fmla="*/ 5 h 7"/>
                    <a:gd name="T6" fmla="*/ 17 w 19"/>
                    <a:gd name="T7" fmla="*/ 4 h 7"/>
                    <a:gd name="T8" fmla="*/ 18 w 19"/>
                    <a:gd name="T9" fmla="*/ 2 h 7"/>
                    <a:gd name="T10" fmla="*/ 14 w 19"/>
                    <a:gd name="T11" fmla="*/ 0 h 7"/>
                    <a:gd name="T12" fmla="*/ 10 w 19"/>
                    <a:gd name="T13" fmla="*/ 1 h 7"/>
                    <a:gd name="T14" fmla="*/ 6 w 19"/>
                    <a:gd name="T15" fmla="*/ 1 h 7"/>
                    <a:gd name="T16" fmla="*/ 1 w 19"/>
                    <a:gd name="T17" fmla="*/ 0 h 7"/>
                    <a:gd name="T18" fmla="*/ 1 w 19"/>
                    <a:gd name="T19" fmla="*/ 2 h 7"/>
                    <a:gd name="T20" fmla="*/ 3 w 19"/>
                    <a:gd name="T21" fmla="*/ 5 h 7"/>
                    <a:gd name="T22" fmla="*/ 7 w 19"/>
                    <a:gd name="T23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9" h="7">
                      <a:moveTo>
                        <a:pt x="7" y="5"/>
                      </a:moveTo>
                      <a:cubicBezTo>
                        <a:pt x="7" y="6"/>
                        <a:pt x="8" y="7"/>
                        <a:pt x="10" y="7"/>
                      </a:cubicBezTo>
                      <a:cubicBezTo>
                        <a:pt x="12" y="6"/>
                        <a:pt x="13" y="6"/>
                        <a:pt x="14" y="5"/>
                      </a:cubicBezTo>
                      <a:cubicBezTo>
                        <a:pt x="14" y="4"/>
                        <a:pt x="17" y="4"/>
                        <a:pt x="17" y="4"/>
                      </a:cubicBezTo>
                      <a:cubicBezTo>
                        <a:pt x="17" y="4"/>
                        <a:pt x="19" y="3"/>
                        <a:pt x="18" y="2"/>
                      </a:cubicBezTo>
                      <a:cubicBezTo>
                        <a:pt x="17" y="1"/>
                        <a:pt x="15" y="1"/>
                        <a:pt x="14" y="0"/>
                      </a:cubicBezTo>
                      <a:cubicBezTo>
                        <a:pt x="13" y="0"/>
                        <a:pt x="13" y="1"/>
                        <a:pt x="10" y="1"/>
                      </a:cubicBezTo>
                      <a:cubicBezTo>
                        <a:pt x="8" y="1"/>
                        <a:pt x="7" y="2"/>
                        <a:pt x="6" y="1"/>
                      </a:cubicBezTo>
                      <a:cubicBezTo>
                        <a:pt x="5" y="0"/>
                        <a:pt x="1" y="0"/>
                        <a:pt x="1" y="0"/>
                      </a:cubicBezTo>
                      <a:cubicBezTo>
                        <a:pt x="1" y="1"/>
                        <a:pt x="0" y="1"/>
                        <a:pt x="1" y="2"/>
                      </a:cubicBezTo>
                      <a:cubicBezTo>
                        <a:pt x="2" y="4"/>
                        <a:pt x="2" y="5"/>
                        <a:pt x="3" y="5"/>
                      </a:cubicBezTo>
                      <a:cubicBezTo>
                        <a:pt x="4" y="5"/>
                        <a:pt x="6" y="5"/>
                        <a:pt x="7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81" name="ïşḻïďê-Freeform: Shape 16"/>
                <p:cNvSpPr>
                  <a:spLocks/>
                </p:cNvSpPr>
                <p:nvPr/>
              </p:nvSpPr>
              <p:spPr bwMode="auto">
                <a:xfrm>
                  <a:off x="5511901" y="3720288"/>
                  <a:ext cx="728482" cy="371875"/>
                </a:xfrm>
                <a:custGeom>
                  <a:avLst/>
                  <a:gdLst>
                    <a:gd name="T0" fmla="*/ 3 w 94"/>
                    <a:gd name="T1" fmla="*/ 20 h 48"/>
                    <a:gd name="T2" fmla="*/ 5 w 94"/>
                    <a:gd name="T3" fmla="*/ 20 h 48"/>
                    <a:gd name="T4" fmla="*/ 16 w 94"/>
                    <a:gd name="T5" fmla="*/ 20 h 48"/>
                    <a:gd name="T6" fmla="*/ 22 w 94"/>
                    <a:gd name="T7" fmla="*/ 28 h 48"/>
                    <a:gd name="T8" fmla="*/ 27 w 94"/>
                    <a:gd name="T9" fmla="*/ 27 h 48"/>
                    <a:gd name="T10" fmla="*/ 28 w 94"/>
                    <a:gd name="T11" fmla="*/ 31 h 48"/>
                    <a:gd name="T12" fmla="*/ 27 w 94"/>
                    <a:gd name="T13" fmla="*/ 34 h 48"/>
                    <a:gd name="T14" fmla="*/ 25 w 94"/>
                    <a:gd name="T15" fmla="*/ 34 h 48"/>
                    <a:gd name="T16" fmla="*/ 25 w 94"/>
                    <a:gd name="T17" fmla="*/ 38 h 48"/>
                    <a:gd name="T18" fmla="*/ 27 w 94"/>
                    <a:gd name="T19" fmla="*/ 40 h 48"/>
                    <a:gd name="T20" fmla="*/ 34 w 94"/>
                    <a:gd name="T21" fmla="*/ 46 h 48"/>
                    <a:gd name="T22" fmla="*/ 39 w 94"/>
                    <a:gd name="T23" fmla="*/ 48 h 48"/>
                    <a:gd name="T24" fmla="*/ 43 w 94"/>
                    <a:gd name="T25" fmla="*/ 43 h 48"/>
                    <a:gd name="T26" fmla="*/ 46 w 94"/>
                    <a:gd name="T27" fmla="*/ 40 h 48"/>
                    <a:gd name="T28" fmla="*/ 52 w 94"/>
                    <a:gd name="T29" fmla="*/ 36 h 48"/>
                    <a:gd name="T30" fmla="*/ 61 w 94"/>
                    <a:gd name="T31" fmla="*/ 32 h 48"/>
                    <a:gd name="T32" fmla="*/ 73 w 94"/>
                    <a:gd name="T33" fmla="*/ 30 h 48"/>
                    <a:gd name="T34" fmla="*/ 72 w 94"/>
                    <a:gd name="T35" fmla="*/ 28 h 48"/>
                    <a:gd name="T36" fmla="*/ 75 w 94"/>
                    <a:gd name="T37" fmla="*/ 27 h 48"/>
                    <a:gd name="T38" fmla="*/ 79 w 94"/>
                    <a:gd name="T39" fmla="*/ 27 h 48"/>
                    <a:gd name="T40" fmla="*/ 78 w 94"/>
                    <a:gd name="T41" fmla="*/ 22 h 48"/>
                    <a:gd name="T42" fmla="*/ 85 w 94"/>
                    <a:gd name="T43" fmla="*/ 18 h 48"/>
                    <a:gd name="T44" fmla="*/ 83 w 94"/>
                    <a:gd name="T45" fmla="*/ 16 h 48"/>
                    <a:gd name="T46" fmla="*/ 91 w 94"/>
                    <a:gd name="T47" fmla="*/ 9 h 48"/>
                    <a:gd name="T48" fmla="*/ 87 w 94"/>
                    <a:gd name="T49" fmla="*/ 7 h 48"/>
                    <a:gd name="T50" fmla="*/ 78 w 94"/>
                    <a:gd name="T51" fmla="*/ 5 h 48"/>
                    <a:gd name="T52" fmla="*/ 73 w 94"/>
                    <a:gd name="T53" fmla="*/ 2 h 48"/>
                    <a:gd name="T54" fmla="*/ 65 w 94"/>
                    <a:gd name="T55" fmla="*/ 3 h 48"/>
                    <a:gd name="T56" fmla="*/ 53 w 94"/>
                    <a:gd name="T57" fmla="*/ 3 h 48"/>
                    <a:gd name="T58" fmla="*/ 66 w 94"/>
                    <a:gd name="T59" fmla="*/ 2 h 48"/>
                    <a:gd name="T60" fmla="*/ 58 w 94"/>
                    <a:gd name="T61" fmla="*/ 0 h 48"/>
                    <a:gd name="T62" fmla="*/ 36 w 94"/>
                    <a:gd name="T63" fmla="*/ 5 h 48"/>
                    <a:gd name="T64" fmla="*/ 32 w 94"/>
                    <a:gd name="T65" fmla="*/ 6 h 48"/>
                    <a:gd name="T66" fmla="*/ 27 w 94"/>
                    <a:gd name="T67" fmla="*/ 7 h 48"/>
                    <a:gd name="T68" fmla="*/ 1 w 94"/>
                    <a:gd name="T69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94" h="48">
                      <a:moveTo>
                        <a:pt x="1" y="21"/>
                      </a:moveTo>
                      <a:cubicBezTo>
                        <a:pt x="1" y="21"/>
                        <a:pt x="3" y="21"/>
                        <a:pt x="3" y="20"/>
                      </a:cubicBezTo>
                      <a:cubicBezTo>
                        <a:pt x="4" y="20"/>
                        <a:pt x="5" y="18"/>
                        <a:pt x="5" y="18"/>
                      </a:cubicBezTo>
                      <a:cubicBezTo>
                        <a:pt x="5" y="18"/>
                        <a:pt x="4" y="19"/>
                        <a:pt x="5" y="20"/>
                      </a:cubicBezTo>
                      <a:cubicBezTo>
                        <a:pt x="6" y="20"/>
                        <a:pt x="9" y="19"/>
                        <a:pt x="10" y="19"/>
                      </a:cubicBezTo>
                      <a:cubicBezTo>
                        <a:pt x="11" y="19"/>
                        <a:pt x="15" y="20"/>
                        <a:pt x="16" y="20"/>
                      </a:cubicBezTo>
                      <a:cubicBezTo>
                        <a:pt x="17" y="21"/>
                        <a:pt x="20" y="21"/>
                        <a:pt x="21" y="22"/>
                      </a:cubicBezTo>
                      <a:cubicBezTo>
                        <a:pt x="22" y="23"/>
                        <a:pt x="21" y="28"/>
                        <a:pt x="22" y="28"/>
                      </a:cubicBezTo>
                      <a:cubicBezTo>
                        <a:pt x="22" y="29"/>
                        <a:pt x="24" y="27"/>
                        <a:pt x="24" y="26"/>
                      </a:cubicBezTo>
                      <a:cubicBezTo>
                        <a:pt x="25" y="26"/>
                        <a:pt x="27" y="26"/>
                        <a:pt x="27" y="27"/>
                      </a:cubicBezTo>
                      <a:cubicBezTo>
                        <a:pt x="28" y="27"/>
                        <a:pt x="29" y="29"/>
                        <a:pt x="29" y="30"/>
                      </a:cubicBezTo>
                      <a:cubicBezTo>
                        <a:pt x="29" y="30"/>
                        <a:pt x="29" y="31"/>
                        <a:pt x="28" y="31"/>
                      </a:cubicBezTo>
                      <a:cubicBezTo>
                        <a:pt x="28" y="31"/>
                        <a:pt x="26" y="34"/>
                        <a:pt x="27" y="33"/>
                      </a:cubicBezTo>
                      <a:cubicBezTo>
                        <a:pt x="27" y="33"/>
                        <a:pt x="27" y="34"/>
                        <a:pt x="27" y="34"/>
                      </a:cubicBezTo>
                      <a:cubicBezTo>
                        <a:pt x="26" y="35"/>
                        <a:pt x="25" y="35"/>
                        <a:pt x="25" y="35"/>
                      </a:cubicBezTo>
                      <a:cubicBezTo>
                        <a:pt x="25" y="35"/>
                        <a:pt x="25" y="34"/>
                        <a:pt x="25" y="34"/>
                      </a:cubicBezTo>
                      <a:cubicBezTo>
                        <a:pt x="24" y="34"/>
                        <a:pt x="24" y="34"/>
                        <a:pt x="24" y="35"/>
                      </a:cubicBezTo>
                      <a:cubicBezTo>
                        <a:pt x="24" y="36"/>
                        <a:pt x="25" y="38"/>
                        <a:pt x="25" y="38"/>
                      </a:cubicBezTo>
                      <a:cubicBezTo>
                        <a:pt x="26" y="39"/>
                        <a:pt x="28" y="39"/>
                        <a:pt x="28" y="39"/>
                      </a:cubicBezTo>
                      <a:cubicBezTo>
                        <a:pt x="29" y="39"/>
                        <a:pt x="27" y="40"/>
                        <a:pt x="27" y="40"/>
                      </a:cubicBezTo>
                      <a:cubicBezTo>
                        <a:pt x="28" y="41"/>
                        <a:pt x="28" y="43"/>
                        <a:pt x="29" y="43"/>
                      </a:cubicBezTo>
                      <a:cubicBezTo>
                        <a:pt x="30" y="44"/>
                        <a:pt x="33" y="46"/>
                        <a:pt x="34" y="46"/>
                      </a:cubicBezTo>
                      <a:cubicBezTo>
                        <a:pt x="34" y="47"/>
                        <a:pt x="37" y="46"/>
                        <a:pt x="37" y="46"/>
                      </a:cubicBezTo>
                      <a:cubicBezTo>
                        <a:pt x="38" y="45"/>
                        <a:pt x="37" y="48"/>
                        <a:pt x="39" y="48"/>
                      </a:cubicBezTo>
                      <a:cubicBezTo>
                        <a:pt x="40" y="48"/>
                        <a:pt x="41" y="48"/>
                        <a:pt x="42" y="47"/>
                      </a:cubicBezTo>
                      <a:cubicBezTo>
                        <a:pt x="43" y="46"/>
                        <a:pt x="43" y="44"/>
                        <a:pt x="43" y="43"/>
                      </a:cubicBezTo>
                      <a:cubicBezTo>
                        <a:pt x="43" y="42"/>
                        <a:pt x="43" y="42"/>
                        <a:pt x="44" y="42"/>
                      </a:cubicBezTo>
                      <a:cubicBezTo>
                        <a:pt x="46" y="42"/>
                        <a:pt x="47" y="42"/>
                        <a:pt x="46" y="40"/>
                      </a:cubicBezTo>
                      <a:cubicBezTo>
                        <a:pt x="46" y="39"/>
                        <a:pt x="45" y="38"/>
                        <a:pt x="47" y="38"/>
                      </a:cubicBezTo>
                      <a:cubicBezTo>
                        <a:pt x="50" y="37"/>
                        <a:pt x="51" y="36"/>
                        <a:pt x="52" y="36"/>
                      </a:cubicBezTo>
                      <a:cubicBezTo>
                        <a:pt x="53" y="36"/>
                        <a:pt x="57" y="36"/>
                        <a:pt x="57" y="36"/>
                      </a:cubicBezTo>
                      <a:cubicBezTo>
                        <a:pt x="58" y="35"/>
                        <a:pt x="59" y="32"/>
                        <a:pt x="61" y="32"/>
                      </a:cubicBezTo>
                      <a:cubicBezTo>
                        <a:pt x="62" y="32"/>
                        <a:pt x="65" y="33"/>
                        <a:pt x="67" y="32"/>
                      </a:cubicBezTo>
                      <a:cubicBezTo>
                        <a:pt x="70" y="32"/>
                        <a:pt x="72" y="30"/>
                        <a:pt x="73" y="30"/>
                      </a:cubicBezTo>
                      <a:cubicBezTo>
                        <a:pt x="74" y="30"/>
                        <a:pt x="76" y="30"/>
                        <a:pt x="76" y="30"/>
                      </a:cubicBezTo>
                      <a:cubicBezTo>
                        <a:pt x="75" y="29"/>
                        <a:pt x="74" y="28"/>
                        <a:pt x="72" y="28"/>
                      </a:cubicBezTo>
                      <a:cubicBezTo>
                        <a:pt x="71" y="28"/>
                        <a:pt x="71" y="25"/>
                        <a:pt x="71" y="25"/>
                      </a:cubicBezTo>
                      <a:cubicBezTo>
                        <a:pt x="72" y="25"/>
                        <a:pt x="75" y="26"/>
                        <a:pt x="75" y="27"/>
                      </a:cubicBezTo>
                      <a:cubicBezTo>
                        <a:pt x="75" y="28"/>
                        <a:pt x="76" y="29"/>
                        <a:pt x="78" y="29"/>
                      </a:cubicBezTo>
                      <a:cubicBezTo>
                        <a:pt x="80" y="29"/>
                        <a:pt x="79" y="27"/>
                        <a:pt x="79" y="27"/>
                      </a:cubicBezTo>
                      <a:cubicBezTo>
                        <a:pt x="78" y="26"/>
                        <a:pt x="78" y="25"/>
                        <a:pt x="78" y="25"/>
                      </a:cubicBezTo>
                      <a:cubicBezTo>
                        <a:pt x="77" y="24"/>
                        <a:pt x="76" y="22"/>
                        <a:pt x="78" y="22"/>
                      </a:cubicBezTo>
                      <a:cubicBezTo>
                        <a:pt x="80" y="22"/>
                        <a:pt x="84" y="24"/>
                        <a:pt x="84" y="22"/>
                      </a:cubicBezTo>
                      <a:cubicBezTo>
                        <a:pt x="84" y="21"/>
                        <a:pt x="84" y="19"/>
                        <a:pt x="85" y="18"/>
                      </a:cubicBezTo>
                      <a:cubicBezTo>
                        <a:pt x="85" y="18"/>
                        <a:pt x="86" y="17"/>
                        <a:pt x="86" y="17"/>
                      </a:cubicBezTo>
                      <a:cubicBezTo>
                        <a:pt x="85" y="17"/>
                        <a:pt x="84" y="17"/>
                        <a:pt x="83" y="16"/>
                      </a:cubicBezTo>
                      <a:cubicBezTo>
                        <a:pt x="83" y="15"/>
                        <a:pt x="84" y="14"/>
                        <a:pt x="85" y="13"/>
                      </a:cubicBezTo>
                      <a:cubicBezTo>
                        <a:pt x="85" y="13"/>
                        <a:pt x="89" y="10"/>
                        <a:pt x="91" y="9"/>
                      </a:cubicBezTo>
                      <a:cubicBezTo>
                        <a:pt x="93" y="9"/>
                        <a:pt x="94" y="7"/>
                        <a:pt x="93" y="7"/>
                      </a:cubicBezTo>
                      <a:cubicBezTo>
                        <a:pt x="91" y="6"/>
                        <a:pt x="88" y="6"/>
                        <a:pt x="87" y="7"/>
                      </a:cubicBezTo>
                      <a:cubicBezTo>
                        <a:pt x="85" y="8"/>
                        <a:pt x="84" y="9"/>
                        <a:pt x="82" y="9"/>
                      </a:cubicBezTo>
                      <a:cubicBezTo>
                        <a:pt x="79" y="8"/>
                        <a:pt x="79" y="6"/>
                        <a:pt x="78" y="5"/>
                      </a:cubicBezTo>
                      <a:cubicBezTo>
                        <a:pt x="76" y="4"/>
                        <a:pt x="77" y="1"/>
                        <a:pt x="75" y="2"/>
                      </a:cubicBezTo>
                      <a:cubicBezTo>
                        <a:pt x="73" y="2"/>
                        <a:pt x="73" y="2"/>
                        <a:pt x="73" y="2"/>
                      </a:cubicBezTo>
                      <a:cubicBezTo>
                        <a:pt x="73" y="2"/>
                        <a:pt x="71" y="2"/>
                        <a:pt x="69" y="2"/>
                      </a:cubicBezTo>
                      <a:cubicBezTo>
                        <a:pt x="68" y="2"/>
                        <a:pt x="66" y="3"/>
                        <a:pt x="65" y="3"/>
                      </a:cubicBezTo>
                      <a:cubicBezTo>
                        <a:pt x="63" y="2"/>
                        <a:pt x="62" y="3"/>
                        <a:pt x="61" y="3"/>
                      </a:cubicBezTo>
                      <a:cubicBezTo>
                        <a:pt x="57" y="4"/>
                        <a:pt x="53" y="3"/>
                        <a:pt x="53" y="3"/>
                      </a:cubicBezTo>
                      <a:cubicBezTo>
                        <a:pt x="52" y="3"/>
                        <a:pt x="56" y="3"/>
                        <a:pt x="58" y="3"/>
                      </a:cubicBezTo>
                      <a:cubicBezTo>
                        <a:pt x="61" y="3"/>
                        <a:pt x="64" y="2"/>
                        <a:pt x="66" y="2"/>
                      </a:cubicBezTo>
                      <a:cubicBezTo>
                        <a:pt x="68" y="2"/>
                        <a:pt x="66" y="1"/>
                        <a:pt x="66" y="1"/>
                      </a:cubicBezTo>
                      <a:cubicBezTo>
                        <a:pt x="64" y="1"/>
                        <a:pt x="61" y="1"/>
                        <a:pt x="58" y="0"/>
                      </a:cubicBezTo>
                      <a:cubicBezTo>
                        <a:pt x="51" y="1"/>
                        <a:pt x="44" y="3"/>
                        <a:pt x="37" y="4"/>
                      </a:cubicBezTo>
                      <a:cubicBezTo>
                        <a:pt x="37" y="5"/>
                        <a:pt x="36" y="5"/>
                        <a:pt x="36" y="5"/>
                      </a:cubicBezTo>
                      <a:cubicBezTo>
                        <a:pt x="35" y="5"/>
                        <a:pt x="35" y="5"/>
                        <a:pt x="35" y="5"/>
                      </a:cubicBezTo>
                      <a:cubicBezTo>
                        <a:pt x="34" y="5"/>
                        <a:pt x="33" y="5"/>
                        <a:pt x="32" y="6"/>
                      </a:cubicBezTo>
                      <a:cubicBezTo>
                        <a:pt x="32" y="6"/>
                        <a:pt x="32" y="6"/>
                        <a:pt x="32" y="7"/>
                      </a:cubicBezTo>
                      <a:cubicBezTo>
                        <a:pt x="31" y="7"/>
                        <a:pt x="28" y="8"/>
                        <a:pt x="27" y="7"/>
                      </a:cubicBezTo>
                      <a:cubicBezTo>
                        <a:pt x="17" y="10"/>
                        <a:pt x="8" y="15"/>
                        <a:pt x="0" y="19"/>
                      </a:cubicBezTo>
                      <a:cubicBezTo>
                        <a:pt x="0" y="20"/>
                        <a:pt x="0" y="21"/>
                        <a:pt x="1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82" name="ïşḻïďê-Freeform: Shape 17"/>
                <p:cNvSpPr>
                  <a:spLocks/>
                </p:cNvSpPr>
                <p:nvPr/>
              </p:nvSpPr>
              <p:spPr bwMode="auto">
                <a:xfrm>
                  <a:off x="5682026" y="3960207"/>
                  <a:ext cx="16358" cy="22901"/>
                </a:xfrm>
                <a:custGeom>
                  <a:avLst/>
                  <a:gdLst>
                    <a:gd name="T0" fmla="*/ 1 w 2"/>
                    <a:gd name="T1" fmla="*/ 1 h 3"/>
                    <a:gd name="T2" fmla="*/ 1 w 2"/>
                    <a:gd name="T3" fmla="*/ 2 h 3"/>
                    <a:gd name="T4" fmla="*/ 2 w 2"/>
                    <a:gd name="T5" fmla="*/ 2 h 3"/>
                    <a:gd name="T6" fmla="*/ 1 w 2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3">
                      <a:moveTo>
                        <a:pt x="1" y="1"/>
                      </a:moveTo>
                      <a:cubicBezTo>
                        <a:pt x="0" y="3"/>
                        <a:pt x="1" y="2"/>
                        <a:pt x="1" y="2"/>
                      </a:cubicBezTo>
                      <a:cubicBezTo>
                        <a:pt x="2" y="2"/>
                        <a:pt x="2" y="2"/>
                        <a:pt x="2" y="2"/>
                      </a:cubicBezTo>
                      <a:cubicBezTo>
                        <a:pt x="2" y="1"/>
                        <a:pt x="1" y="0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83" name="ïşḻïďê-Freeform: Shape 18"/>
                <p:cNvSpPr>
                  <a:spLocks/>
                </p:cNvSpPr>
                <p:nvPr/>
              </p:nvSpPr>
              <p:spPr bwMode="auto">
                <a:xfrm>
                  <a:off x="5240356" y="4750850"/>
                  <a:ext cx="124322" cy="61070"/>
                </a:xfrm>
                <a:custGeom>
                  <a:avLst/>
                  <a:gdLst>
                    <a:gd name="T0" fmla="*/ 13 w 16"/>
                    <a:gd name="T1" fmla="*/ 4 h 8"/>
                    <a:gd name="T2" fmla="*/ 9 w 16"/>
                    <a:gd name="T3" fmla="*/ 1 h 8"/>
                    <a:gd name="T4" fmla="*/ 4 w 16"/>
                    <a:gd name="T5" fmla="*/ 0 h 8"/>
                    <a:gd name="T6" fmla="*/ 0 w 16"/>
                    <a:gd name="T7" fmla="*/ 1 h 8"/>
                    <a:gd name="T8" fmla="*/ 3 w 16"/>
                    <a:gd name="T9" fmla="*/ 3 h 8"/>
                    <a:gd name="T10" fmla="*/ 9 w 16"/>
                    <a:gd name="T11" fmla="*/ 3 h 8"/>
                    <a:gd name="T12" fmla="*/ 13 w 16"/>
                    <a:gd name="T13" fmla="*/ 7 h 8"/>
                    <a:gd name="T14" fmla="*/ 16 w 16"/>
                    <a:gd name="T15" fmla="*/ 7 h 8"/>
                    <a:gd name="T16" fmla="*/ 13 w 16"/>
                    <a:gd name="T17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" h="8">
                      <a:moveTo>
                        <a:pt x="13" y="4"/>
                      </a:moveTo>
                      <a:cubicBezTo>
                        <a:pt x="12" y="4"/>
                        <a:pt x="10" y="3"/>
                        <a:pt x="9" y="1"/>
                      </a:cubicBezTo>
                      <a:cubicBezTo>
                        <a:pt x="8" y="0"/>
                        <a:pt x="5" y="0"/>
                        <a:pt x="4" y="0"/>
                      </a:cubicBezTo>
                      <a:cubicBezTo>
                        <a:pt x="3" y="0"/>
                        <a:pt x="0" y="1"/>
                        <a:pt x="0" y="1"/>
                      </a:cubicBezTo>
                      <a:cubicBezTo>
                        <a:pt x="0" y="3"/>
                        <a:pt x="1" y="3"/>
                        <a:pt x="3" y="3"/>
                      </a:cubicBezTo>
                      <a:cubicBezTo>
                        <a:pt x="5" y="3"/>
                        <a:pt x="8" y="2"/>
                        <a:pt x="9" y="3"/>
                      </a:cubicBezTo>
                      <a:cubicBezTo>
                        <a:pt x="9" y="4"/>
                        <a:pt x="12" y="6"/>
                        <a:pt x="13" y="7"/>
                      </a:cubicBezTo>
                      <a:cubicBezTo>
                        <a:pt x="13" y="7"/>
                        <a:pt x="16" y="8"/>
                        <a:pt x="16" y="7"/>
                      </a:cubicBezTo>
                      <a:cubicBezTo>
                        <a:pt x="16" y="6"/>
                        <a:pt x="14" y="4"/>
                        <a:pt x="13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84" name="ïşḻïďê-Freeform: Shape 19"/>
                <p:cNvSpPr>
                  <a:spLocks/>
                </p:cNvSpPr>
                <p:nvPr/>
              </p:nvSpPr>
              <p:spPr bwMode="auto">
                <a:xfrm>
                  <a:off x="5317785" y="4711590"/>
                  <a:ext cx="23992" cy="22901"/>
                </a:xfrm>
                <a:custGeom>
                  <a:avLst/>
                  <a:gdLst>
                    <a:gd name="T0" fmla="*/ 2 w 3"/>
                    <a:gd name="T1" fmla="*/ 3 h 3"/>
                    <a:gd name="T2" fmla="*/ 1 w 3"/>
                    <a:gd name="T3" fmla="*/ 1 h 3"/>
                    <a:gd name="T4" fmla="*/ 2 w 3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3"/>
                      </a:moveTo>
                      <a:cubicBezTo>
                        <a:pt x="3" y="2"/>
                        <a:pt x="2" y="0"/>
                        <a:pt x="1" y="1"/>
                      </a:cubicBezTo>
                      <a:cubicBezTo>
                        <a:pt x="0" y="1"/>
                        <a:pt x="0" y="3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85" name="ïşḻïďê-Freeform: Shape 20"/>
                <p:cNvSpPr>
                  <a:spLocks/>
                </p:cNvSpPr>
                <p:nvPr/>
              </p:nvSpPr>
              <p:spPr bwMode="auto">
                <a:xfrm>
                  <a:off x="5317785" y="4843546"/>
                  <a:ext cx="31626" cy="30535"/>
                </a:xfrm>
                <a:custGeom>
                  <a:avLst/>
                  <a:gdLst>
                    <a:gd name="T0" fmla="*/ 2 w 4"/>
                    <a:gd name="T1" fmla="*/ 0 h 4"/>
                    <a:gd name="T2" fmla="*/ 2 w 4"/>
                    <a:gd name="T3" fmla="*/ 3 h 4"/>
                    <a:gd name="T4" fmla="*/ 2 w 4"/>
                    <a:gd name="T5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4">
                      <a:moveTo>
                        <a:pt x="2" y="0"/>
                      </a:moveTo>
                      <a:cubicBezTo>
                        <a:pt x="0" y="1"/>
                        <a:pt x="1" y="4"/>
                        <a:pt x="2" y="3"/>
                      </a:cubicBezTo>
                      <a:cubicBezTo>
                        <a:pt x="4" y="3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86" name="ïşḻïďê-Freeform: Shape 21"/>
                <p:cNvSpPr>
                  <a:spLocks/>
                </p:cNvSpPr>
                <p:nvPr/>
              </p:nvSpPr>
              <p:spPr bwMode="auto">
                <a:xfrm>
                  <a:off x="5481366" y="4828278"/>
                  <a:ext cx="30535" cy="30535"/>
                </a:xfrm>
                <a:custGeom>
                  <a:avLst/>
                  <a:gdLst>
                    <a:gd name="T0" fmla="*/ 2 w 4"/>
                    <a:gd name="T1" fmla="*/ 0 h 4"/>
                    <a:gd name="T2" fmla="*/ 2 w 4"/>
                    <a:gd name="T3" fmla="*/ 3 h 4"/>
                    <a:gd name="T4" fmla="*/ 2 w 4"/>
                    <a:gd name="T5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4">
                      <a:moveTo>
                        <a:pt x="2" y="0"/>
                      </a:moveTo>
                      <a:cubicBezTo>
                        <a:pt x="0" y="0"/>
                        <a:pt x="1" y="4"/>
                        <a:pt x="2" y="3"/>
                      </a:cubicBezTo>
                      <a:cubicBezTo>
                        <a:pt x="4" y="3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87" name="ïşḻïďê-Freeform: Shape 22"/>
                <p:cNvSpPr>
                  <a:spLocks/>
                </p:cNvSpPr>
                <p:nvPr/>
              </p:nvSpPr>
              <p:spPr bwMode="auto">
                <a:xfrm>
                  <a:off x="5379946" y="4804286"/>
                  <a:ext cx="85062" cy="54527"/>
                </a:xfrm>
                <a:custGeom>
                  <a:avLst/>
                  <a:gdLst>
                    <a:gd name="T0" fmla="*/ 7 w 11"/>
                    <a:gd name="T1" fmla="*/ 0 h 7"/>
                    <a:gd name="T2" fmla="*/ 4 w 11"/>
                    <a:gd name="T3" fmla="*/ 1 h 7"/>
                    <a:gd name="T4" fmla="*/ 0 w 11"/>
                    <a:gd name="T5" fmla="*/ 4 h 7"/>
                    <a:gd name="T6" fmla="*/ 3 w 11"/>
                    <a:gd name="T7" fmla="*/ 4 h 7"/>
                    <a:gd name="T8" fmla="*/ 6 w 11"/>
                    <a:gd name="T9" fmla="*/ 6 h 7"/>
                    <a:gd name="T10" fmla="*/ 9 w 11"/>
                    <a:gd name="T11" fmla="*/ 5 h 7"/>
                    <a:gd name="T12" fmla="*/ 11 w 11"/>
                    <a:gd name="T13" fmla="*/ 5 h 7"/>
                    <a:gd name="T14" fmla="*/ 7 w 11"/>
                    <a:gd name="T15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1" h="7">
                      <a:moveTo>
                        <a:pt x="7" y="0"/>
                      </a:moveTo>
                      <a:cubicBezTo>
                        <a:pt x="6" y="0"/>
                        <a:pt x="5" y="0"/>
                        <a:pt x="4" y="1"/>
                      </a:cubicBezTo>
                      <a:cubicBezTo>
                        <a:pt x="3" y="1"/>
                        <a:pt x="0" y="4"/>
                        <a:pt x="0" y="4"/>
                      </a:cubicBezTo>
                      <a:cubicBezTo>
                        <a:pt x="0" y="4"/>
                        <a:pt x="2" y="4"/>
                        <a:pt x="3" y="4"/>
                      </a:cubicBezTo>
                      <a:cubicBezTo>
                        <a:pt x="4" y="4"/>
                        <a:pt x="5" y="5"/>
                        <a:pt x="6" y="6"/>
                      </a:cubicBezTo>
                      <a:cubicBezTo>
                        <a:pt x="7" y="6"/>
                        <a:pt x="8" y="5"/>
                        <a:pt x="9" y="5"/>
                      </a:cubicBezTo>
                      <a:cubicBezTo>
                        <a:pt x="10" y="5"/>
                        <a:pt x="10" y="7"/>
                        <a:pt x="11" y="5"/>
                      </a:cubicBezTo>
                      <a:cubicBezTo>
                        <a:pt x="11" y="2"/>
                        <a:pt x="9" y="1"/>
                        <a:pt x="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88" name="ïşḻïďê-Freeform: Shape 23"/>
                <p:cNvSpPr>
                  <a:spLocks/>
                </p:cNvSpPr>
                <p:nvPr/>
              </p:nvSpPr>
              <p:spPr bwMode="auto">
                <a:xfrm>
                  <a:off x="7023392" y="5355010"/>
                  <a:ext cx="92696" cy="224652"/>
                </a:xfrm>
                <a:custGeom>
                  <a:avLst/>
                  <a:gdLst>
                    <a:gd name="T0" fmla="*/ 7 w 12"/>
                    <a:gd name="T1" fmla="*/ 5 h 29"/>
                    <a:gd name="T2" fmla="*/ 4 w 12"/>
                    <a:gd name="T3" fmla="*/ 8 h 29"/>
                    <a:gd name="T4" fmla="*/ 1 w 12"/>
                    <a:gd name="T5" fmla="*/ 13 h 29"/>
                    <a:gd name="T6" fmla="*/ 1 w 12"/>
                    <a:gd name="T7" fmla="*/ 19 h 29"/>
                    <a:gd name="T8" fmla="*/ 1 w 12"/>
                    <a:gd name="T9" fmla="*/ 26 h 29"/>
                    <a:gd name="T10" fmla="*/ 2 w 12"/>
                    <a:gd name="T11" fmla="*/ 29 h 29"/>
                    <a:gd name="T12" fmla="*/ 6 w 12"/>
                    <a:gd name="T13" fmla="*/ 25 h 29"/>
                    <a:gd name="T14" fmla="*/ 8 w 12"/>
                    <a:gd name="T15" fmla="*/ 18 h 29"/>
                    <a:gd name="T16" fmla="*/ 10 w 12"/>
                    <a:gd name="T17" fmla="*/ 11 h 29"/>
                    <a:gd name="T18" fmla="*/ 12 w 12"/>
                    <a:gd name="T19" fmla="*/ 5 h 29"/>
                    <a:gd name="T20" fmla="*/ 11 w 12"/>
                    <a:gd name="T21" fmla="*/ 0 h 29"/>
                    <a:gd name="T22" fmla="*/ 7 w 12"/>
                    <a:gd name="T23" fmla="*/ 5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" h="29">
                      <a:moveTo>
                        <a:pt x="7" y="5"/>
                      </a:moveTo>
                      <a:cubicBezTo>
                        <a:pt x="6" y="7"/>
                        <a:pt x="5" y="9"/>
                        <a:pt x="4" y="8"/>
                      </a:cubicBezTo>
                      <a:cubicBezTo>
                        <a:pt x="4" y="8"/>
                        <a:pt x="1" y="10"/>
                        <a:pt x="1" y="13"/>
                      </a:cubicBezTo>
                      <a:cubicBezTo>
                        <a:pt x="2" y="15"/>
                        <a:pt x="2" y="18"/>
                        <a:pt x="1" y="19"/>
                      </a:cubicBezTo>
                      <a:cubicBezTo>
                        <a:pt x="0" y="21"/>
                        <a:pt x="1" y="24"/>
                        <a:pt x="1" y="26"/>
                      </a:cubicBezTo>
                      <a:cubicBezTo>
                        <a:pt x="0" y="28"/>
                        <a:pt x="1" y="29"/>
                        <a:pt x="2" y="29"/>
                      </a:cubicBezTo>
                      <a:cubicBezTo>
                        <a:pt x="4" y="28"/>
                        <a:pt x="5" y="27"/>
                        <a:pt x="6" y="25"/>
                      </a:cubicBezTo>
                      <a:cubicBezTo>
                        <a:pt x="7" y="23"/>
                        <a:pt x="7" y="20"/>
                        <a:pt x="8" y="18"/>
                      </a:cubicBezTo>
                      <a:cubicBezTo>
                        <a:pt x="9" y="16"/>
                        <a:pt x="10" y="12"/>
                        <a:pt x="10" y="11"/>
                      </a:cubicBezTo>
                      <a:cubicBezTo>
                        <a:pt x="11" y="10"/>
                        <a:pt x="12" y="6"/>
                        <a:pt x="12" y="5"/>
                      </a:cubicBezTo>
                      <a:cubicBezTo>
                        <a:pt x="12" y="3"/>
                        <a:pt x="11" y="0"/>
                        <a:pt x="11" y="0"/>
                      </a:cubicBezTo>
                      <a:cubicBezTo>
                        <a:pt x="9" y="0"/>
                        <a:pt x="9" y="3"/>
                        <a:pt x="7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89" name="ïşḻïďê-Freeform: Shape 24"/>
                <p:cNvSpPr>
                  <a:spLocks/>
                </p:cNvSpPr>
                <p:nvPr/>
              </p:nvSpPr>
              <p:spPr bwMode="auto">
                <a:xfrm>
                  <a:off x="6557731" y="4417144"/>
                  <a:ext cx="39260" cy="39260"/>
                </a:xfrm>
                <a:custGeom>
                  <a:avLst/>
                  <a:gdLst>
                    <a:gd name="T0" fmla="*/ 4 w 5"/>
                    <a:gd name="T1" fmla="*/ 3 h 5"/>
                    <a:gd name="T2" fmla="*/ 2 w 5"/>
                    <a:gd name="T3" fmla="*/ 0 h 5"/>
                    <a:gd name="T4" fmla="*/ 1 w 5"/>
                    <a:gd name="T5" fmla="*/ 4 h 5"/>
                    <a:gd name="T6" fmla="*/ 4 w 5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5">
                      <a:moveTo>
                        <a:pt x="4" y="3"/>
                      </a:moveTo>
                      <a:cubicBezTo>
                        <a:pt x="5" y="2"/>
                        <a:pt x="3" y="0"/>
                        <a:pt x="2" y="0"/>
                      </a:cubicBezTo>
                      <a:cubicBezTo>
                        <a:pt x="1" y="0"/>
                        <a:pt x="0" y="3"/>
                        <a:pt x="1" y="4"/>
                      </a:cubicBezTo>
                      <a:cubicBezTo>
                        <a:pt x="2" y="5"/>
                        <a:pt x="3" y="4"/>
                        <a:pt x="4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0" name="ïşḻïďê-Freeform: Shape 25"/>
                <p:cNvSpPr>
                  <a:spLocks/>
                </p:cNvSpPr>
                <p:nvPr/>
              </p:nvSpPr>
              <p:spPr bwMode="auto">
                <a:xfrm>
                  <a:off x="6472669" y="4417144"/>
                  <a:ext cx="22901" cy="22901"/>
                </a:xfrm>
                <a:custGeom>
                  <a:avLst/>
                  <a:gdLst>
                    <a:gd name="T0" fmla="*/ 2 w 3"/>
                    <a:gd name="T1" fmla="*/ 3 h 3"/>
                    <a:gd name="T2" fmla="*/ 1 w 3"/>
                    <a:gd name="T3" fmla="*/ 2 h 3"/>
                    <a:gd name="T4" fmla="*/ 2 w 3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3"/>
                      </a:moveTo>
                      <a:cubicBezTo>
                        <a:pt x="3" y="2"/>
                        <a:pt x="2" y="0"/>
                        <a:pt x="1" y="2"/>
                      </a:cubicBezTo>
                      <a:cubicBezTo>
                        <a:pt x="0" y="3"/>
                        <a:pt x="2" y="3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1" name="ïşḻïďê-Freeform: Shape 26"/>
                <p:cNvSpPr>
                  <a:spLocks/>
                </p:cNvSpPr>
                <p:nvPr/>
              </p:nvSpPr>
              <p:spPr bwMode="auto">
                <a:xfrm>
                  <a:off x="6627526" y="4464037"/>
                  <a:ext cx="54527" cy="38169"/>
                </a:xfrm>
                <a:custGeom>
                  <a:avLst/>
                  <a:gdLst>
                    <a:gd name="T0" fmla="*/ 2 w 7"/>
                    <a:gd name="T1" fmla="*/ 3 h 5"/>
                    <a:gd name="T2" fmla="*/ 5 w 7"/>
                    <a:gd name="T3" fmla="*/ 5 h 5"/>
                    <a:gd name="T4" fmla="*/ 7 w 7"/>
                    <a:gd name="T5" fmla="*/ 3 h 5"/>
                    <a:gd name="T6" fmla="*/ 4 w 7"/>
                    <a:gd name="T7" fmla="*/ 1 h 5"/>
                    <a:gd name="T8" fmla="*/ 1 w 7"/>
                    <a:gd name="T9" fmla="*/ 1 h 5"/>
                    <a:gd name="T10" fmla="*/ 2 w 7"/>
                    <a:gd name="T11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5">
                      <a:moveTo>
                        <a:pt x="2" y="3"/>
                      </a:moveTo>
                      <a:cubicBezTo>
                        <a:pt x="3" y="3"/>
                        <a:pt x="4" y="4"/>
                        <a:pt x="5" y="5"/>
                      </a:cubicBezTo>
                      <a:cubicBezTo>
                        <a:pt x="5" y="5"/>
                        <a:pt x="7" y="5"/>
                        <a:pt x="7" y="3"/>
                      </a:cubicBezTo>
                      <a:cubicBezTo>
                        <a:pt x="6" y="1"/>
                        <a:pt x="4" y="1"/>
                        <a:pt x="4" y="1"/>
                      </a:cubicBezTo>
                      <a:cubicBezTo>
                        <a:pt x="3" y="1"/>
                        <a:pt x="1" y="0"/>
                        <a:pt x="1" y="1"/>
                      </a:cubicBezTo>
                      <a:cubicBezTo>
                        <a:pt x="0" y="1"/>
                        <a:pt x="2" y="2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2" name="ïşḻïďê-Freeform: Shape 27"/>
                <p:cNvSpPr>
                  <a:spLocks/>
                </p:cNvSpPr>
                <p:nvPr/>
              </p:nvSpPr>
              <p:spPr bwMode="auto">
                <a:xfrm>
                  <a:off x="6270919" y="4161957"/>
                  <a:ext cx="69795" cy="69795"/>
                </a:xfrm>
                <a:custGeom>
                  <a:avLst/>
                  <a:gdLst>
                    <a:gd name="T0" fmla="*/ 1 w 9"/>
                    <a:gd name="T1" fmla="*/ 3 h 9"/>
                    <a:gd name="T2" fmla="*/ 1 w 9"/>
                    <a:gd name="T3" fmla="*/ 6 h 9"/>
                    <a:gd name="T4" fmla="*/ 2 w 9"/>
                    <a:gd name="T5" fmla="*/ 9 h 9"/>
                    <a:gd name="T6" fmla="*/ 6 w 9"/>
                    <a:gd name="T7" fmla="*/ 8 h 9"/>
                    <a:gd name="T8" fmla="*/ 9 w 9"/>
                    <a:gd name="T9" fmla="*/ 5 h 9"/>
                    <a:gd name="T10" fmla="*/ 8 w 9"/>
                    <a:gd name="T11" fmla="*/ 1 h 9"/>
                    <a:gd name="T12" fmla="*/ 5 w 9"/>
                    <a:gd name="T13" fmla="*/ 0 h 9"/>
                    <a:gd name="T14" fmla="*/ 3 w 9"/>
                    <a:gd name="T15" fmla="*/ 2 h 9"/>
                    <a:gd name="T16" fmla="*/ 1 w 9"/>
                    <a:gd name="T1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" h="9">
                      <a:moveTo>
                        <a:pt x="1" y="3"/>
                      </a:moveTo>
                      <a:cubicBezTo>
                        <a:pt x="1" y="5"/>
                        <a:pt x="2" y="6"/>
                        <a:pt x="1" y="6"/>
                      </a:cubicBezTo>
                      <a:cubicBezTo>
                        <a:pt x="0" y="7"/>
                        <a:pt x="1" y="9"/>
                        <a:pt x="2" y="9"/>
                      </a:cubicBezTo>
                      <a:cubicBezTo>
                        <a:pt x="4" y="9"/>
                        <a:pt x="5" y="8"/>
                        <a:pt x="6" y="8"/>
                      </a:cubicBezTo>
                      <a:cubicBezTo>
                        <a:pt x="8" y="7"/>
                        <a:pt x="9" y="6"/>
                        <a:pt x="9" y="5"/>
                      </a:cubicBezTo>
                      <a:cubicBezTo>
                        <a:pt x="9" y="3"/>
                        <a:pt x="9" y="1"/>
                        <a:pt x="8" y="1"/>
                      </a:cubicBezTo>
                      <a:cubicBezTo>
                        <a:pt x="7" y="0"/>
                        <a:pt x="6" y="0"/>
                        <a:pt x="5" y="0"/>
                      </a:cubicBezTo>
                      <a:cubicBezTo>
                        <a:pt x="4" y="0"/>
                        <a:pt x="4" y="2"/>
                        <a:pt x="3" y="2"/>
                      </a:cubicBezTo>
                      <a:cubicBezTo>
                        <a:pt x="2" y="2"/>
                        <a:pt x="0" y="2"/>
                        <a:pt x="1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3" name="ïşḻïďê-Freeform: Shape 28"/>
                <p:cNvSpPr>
                  <a:spLocks/>
                </p:cNvSpPr>
                <p:nvPr/>
              </p:nvSpPr>
              <p:spPr bwMode="auto">
                <a:xfrm>
                  <a:off x="6310178" y="4107430"/>
                  <a:ext cx="154857" cy="147223"/>
                </a:xfrm>
                <a:custGeom>
                  <a:avLst/>
                  <a:gdLst>
                    <a:gd name="T0" fmla="*/ 5 w 20"/>
                    <a:gd name="T1" fmla="*/ 9 h 19"/>
                    <a:gd name="T2" fmla="*/ 9 w 20"/>
                    <a:gd name="T3" fmla="*/ 11 h 19"/>
                    <a:gd name="T4" fmla="*/ 4 w 20"/>
                    <a:gd name="T5" fmla="*/ 16 h 19"/>
                    <a:gd name="T6" fmla="*/ 8 w 20"/>
                    <a:gd name="T7" fmla="*/ 17 h 19"/>
                    <a:gd name="T8" fmla="*/ 8 w 20"/>
                    <a:gd name="T9" fmla="*/ 18 h 19"/>
                    <a:gd name="T10" fmla="*/ 11 w 20"/>
                    <a:gd name="T11" fmla="*/ 17 h 19"/>
                    <a:gd name="T12" fmla="*/ 16 w 20"/>
                    <a:gd name="T13" fmla="*/ 18 h 19"/>
                    <a:gd name="T14" fmla="*/ 19 w 20"/>
                    <a:gd name="T15" fmla="*/ 15 h 19"/>
                    <a:gd name="T16" fmla="*/ 16 w 20"/>
                    <a:gd name="T17" fmla="*/ 11 h 19"/>
                    <a:gd name="T18" fmla="*/ 12 w 20"/>
                    <a:gd name="T19" fmla="*/ 6 h 19"/>
                    <a:gd name="T20" fmla="*/ 14 w 20"/>
                    <a:gd name="T21" fmla="*/ 2 h 19"/>
                    <a:gd name="T22" fmla="*/ 8 w 20"/>
                    <a:gd name="T23" fmla="*/ 1 h 19"/>
                    <a:gd name="T24" fmla="*/ 4 w 20"/>
                    <a:gd name="T25" fmla="*/ 2 h 19"/>
                    <a:gd name="T26" fmla="*/ 2 w 20"/>
                    <a:gd name="T27" fmla="*/ 2 h 19"/>
                    <a:gd name="T28" fmla="*/ 2 w 20"/>
                    <a:gd name="T29" fmla="*/ 5 h 19"/>
                    <a:gd name="T30" fmla="*/ 5 w 20"/>
                    <a:gd name="T31" fmla="*/ 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0" h="19">
                      <a:moveTo>
                        <a:pt x="5" y="9"/>
                      </a:moveTo>
                      <a:cubicBezTo>
                        <a:pt x="7" y="9"/>
                        <a:pt x="11" y="10"/>
                        <a:pt x="9" y="11"/>
                      </a:cubicBezTo>
                      <a:cubicBezTo>
                        <a:pt x="8" y="11"/>
                        <a:pt x="4" y="15"/>
                        <a:pt x="4" y="16"/>
                      </a:cubicBezTo>
                      <a:cubicBezTo>
                        <a:pt x="4" y="17"/>
                        <a:pt x="8" y="17"/>
                        <a:pt x="8" y="17"/>
                      </a:cubicBezTo>
                      <a:cubicBezTo>
                        <a:pt x="8" y="17"/>
                        <a:pt x="7" y="18"/>
                        <a:pt x="8" y="18"/>
                      </a:cubicBezTo>
                      <a:cubicBezTo>
                        <a:pt x="9" y="19"/>
                        <a:pt x="10" y="17"/>
                        <a:pt x="11" y="17"/>
                      </a:cubicBezTo>
                      <a:cubicBezTo>
                        <a:pt x="12" y="17"/>
                        <a:pt x="15" y="18"/>
                        <a:pt x="16" y="18"/>
                      </a:cubicBezTo>
                      <a:cubicBezTo>
                        <a:pt x="18" y="18"/>
                        <a:pt x="20" y="16"/>
                        <a:pt x="19" y="15"/>
                      </a:cubicBezTo>
                      <a:cubicBezTo>
                        <a:pt x="19" y="14"/>
                        <a:pt x="17" y="12"/>
                        <a:pt x="16" y="11"/>
                      </a:cubicBezTo>
                      <a:cubicBezTo>
                        <a:pt x="14" y="10"/>
                        <a:pt x="13" y="7"/>
                        <a:pt x="12" y="6"/>
                      </a:cubicBezTo>
                      <a:cubicBezTo>
                        <a:pt x="10" y="5"/>
                        <a:pt x="15" y="3"/>
                        <a:pt x="14" y="2"/>
                      </a:cubicBezTo>
                      <a:cubicBezTo>
                        <a:pt x="13" y="1"/>
                        <a:pt x="9" y="1"/>
                        <a:pt x="8" y="1"/>
                      </a:cubicBezTo>
                      <a:cubicBezTo>
                        <a:pt x="6" y="0"/>
                        <a:pt x="5" y="1"/>
                        <a:pt x="4" y="2"/>
                      </a:cubicBezTo>
                      <a:cubicBezTo>
                        <a:pt x="4" y="3"/>
                        <a:pt x="3" y="1"/>
                        <a:pt x="2" y="2"/>
                      </a:cubicBezTo>
                      <a:cubicBezTo>
                        <a:pt x="0" y="2"/>
                        <a:pt x="1" y="4"/>
                        <a:pt x="2" y="5"/>
                      </a:cubicBezTo>
                      <a:cubicBezTo>
                        <a:pt x="2" y="6"/>
                        <a:pt x="4" y="8"/>
                        <a:pt x="5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4" name="ïşḻïďê-Freeform: Shape 29"/>
                <p:cNvSpPr>
                  <a:spLocks/>
                </p:cNvSpPr>
                <p:nvPr/>
              </p:nvSpPr>
              <p:spPr bwMode="auto">
                <a:xfrm>
                  <a:off x="6162955" y="3928581"/>
                  <a:ext cx="1130892" cy="1821205"/>
                </a:xfrm>
                <a:custGeom>
                  <a:avLst/>
                  <a:gdLst>
                    <a:gd name="T0" fmla="*/ 43 w 146"/>
                    <a:gd name="T1" fmla="*/ 19 h 235"/>
                    <a:gd name="T2" fmla="*/ 57 w 146"/>
                    <a:gd name="T3" fmla="*/ 30 h 235"/>
                    <a:gd name="T4" fmla="*/ 65 w 146"/>
                    <a:gd name="T5" fmla="*/ 33 h 235"/>
                    <a:gd name="T6" fmla="*/ 72 w 146"/>
                    <a:gd name="T7" fmla="*/ 16 h 235"/>
                    <a:gd name="T8" fmla="*/ 76 w 146"/>
                    <a:gd name="T9" fmla="*/ 24 h 235"/>
                    <a:gd name="T10" fmla="*/ 76 w 146"/>
                    <a:gd name="T11" fmla="*/ 26 h 235"/>
                    <a:gd name="T12" fmla="*/ 67 w 146"/>
                    <a:gd name="T13" fmla="*/ 34 h 235"/>
                    <a:gd name="T14" fmla="*/ 57 w 146"/>
                    <a:gd name="T15" fmla="*/ 34 h 235"/>
                    <a:gd name="T16" fmla="*/ 50 w 146"/>
                    <a:gd name="T17" fmla="*/ 29 h 235"/>
                    <a:gd name="T18" fmla="*/ 38 w 146"/>
                    <a:gd name="T19" fmla="*/ 40 h 235"/>
                    <a:gd name="T20" fmla="*/ 33 w 146"/>
                    <a:gd name="T21" fmla="*/ 50 h 235"/>
                    <a:gd name="T22" fmla="*/ 17 w 146"/>
                    <a:gd name="T23" fmla="*/ 66 h 235"/>
                    <a:gd name="T24" fmla="*/ 27 w 146"/>
                    <a:gd name="T25" fmla="*/ 72 h 235"/>
                    <a:gd name="T26" fmla="*/ 42 w 146"/>
                    <a:gd name="T27" fmla="*/ 61 h 235"/>
                    <a:gd name="T28" fmla="*/ 60 w 146"/>
                    <a:gd name="T29" fmla="*/ 62 h 235"/>
                    <a:gd name="T30" fmla="*/ 71 w 146"/>
                    <a:gd name="T31" fmla="*/ 66 h 235"/>
                    <a:gd name="T32" fmla="*/ 69 w 146"/>
                    <a:gd name="T33" fmla="*/ 60 h 235"/>
                    <a:gd name="T34" fmla="*/ 83 w 146"/>
                    <a:gd name="T35" fmla="*/ 71 h 235"/>
                    <a:gd name="T36" fmla="*/ 90 w 146"/>
                    <a:gd name="T37" fmla="*/ 75 h 235"/>
                    <a:gd name="T38" fmla="*/ 100 w 146"/>
                    <a:gd name="T39" fmla="*/ 85 h 235"/>
                    <a:gd name="T40" fmla="*/ 87 w 146"/>
                    <a:gd name="T41" fmla="*/ 91 h 235"/>
                    <a:gd name="T42" fmla="*/ 70 w 146"/>
                    <a:gd name="T43" fmla="*/ 87 h 235"/>
                    <a:gd name="T44" fmla="*/ 59 w 146"/>
                    <a:gd name="T45" fmla="*/ 75 h 235"/>
                    <a:gd name="T46" fmla="*/ 24 w 146"/>
                    <a:gd name="T47" fmla="*/ 76 h 235"/>
                    <a:gd name="T48" fmla="*/ 3 w 146"/>
                    <a:gd name="T49" fmla="*/ 106 h 235"/>
                    <a:gd name="T50" fmla="*/ 4 w 146"/>
                    <a:gd name="T51" fmla="*/ 135 h 235"/>
                    <a:gd name="T52" fmla="*/ 27 w 146"/>
                    <a:gd name="T53" fmla="*/ 150 h 235"/>
                    <a:gd name="T54" fmla="*/ 53 w 146"/>
                    <a:gd name="T55" fmla="*/ 150 h 235"/>
                    <a:gd name="T56" fmla="*/ 61 w 146"/>
                    <a:gd name="T57" fmla="*/ 176 h 235"/>
                    <a:gd name="T58" fmla="*/ 61 w 146"/>
                    <a:gd name="T59" fmla="*/ 209 h 235"/>
                    <a:gd name="T60" fmla="*/ 66 w 146"/>
                    <a:gd name="T61" fmla="*/ 230 h 235"/>
                    <a:gd name="T62" fmla="*/ 90 w 146"/>
                    <a:gd name="T63" fmla="*/ 223 h 235"/>
                    <a:gd name="T64" fmla="*/ 100 w 146"/>
                    <a:gd name="T65" fmla="*/ 200 h 235"/>
                    <a:gd name="T66" fmla="*/ 107 w 146"/>
                    <a:gd name="T67" fmla="*/ 174 h 235"/>
                    <a:gd name="T68" fmla="*/ 125 w 146"/>
                    <a:gd name="T69" fmla="*/ 139 h 235"/>
                    <a:gd name="T70" fmla="*/ 112 w 146"/>
                    <a:gd name="T71" fmla="*/ 126 h 235"/>
                    <a:gd name="T72" fmla="*/ 99 w 146"/>
                    <a:gd name="T73" fmla="*/ 95 h 235"/>
                    <a:gd name="T74" fmla="*/ 112 w 146"/>
                    <a:gd name="T75" fmla="*/ 117 h 235"/>
                    <a:gd name="T76" fmla="*/ 129 w 146"/>
                    <a:gd name="T77" fmla="*/ 122 h 235"/>
                    <a:gd name="T78" fmla="*/ 132 w 146"/>
                    <a:gd name="T79" fmla="*/ 102 h 235"/>
                    <a:gd name="T80" fmla="*/ 122 w 146"/>
                    <a:gd name="T81" fmla="*/ 94 h 235"/>
                    <a:gd name="T82" fmla="*/ 135 w 146"/>
                    <a:gd name="T83" fmla="*/ 103 h 235"/>
                    <a:gd name="T84" fmla="*/ 103 w 146"/>
                    <a:gd name="T85" fmla="*/ 18 h 235"/>
                    <a:gd name="T86" fmla="*/ 96 w 146"/>
                    <a:gd name="T87" fmla="*/ 13 h 235"/>
                    <a:gd name="T88" fmla="*/ 99 w 146"/>
                    <a:gd name="T89" fmla="*/ 159 h 235"/>
                    <a:gd name="T90" fmla="*/ 122 w 146"/>
                    <a:gd name="T91" fmla="*/ 56 h 235"/>
                    <a:gd name="T92" fmla="*/ 123 w 146"/>
                    <a:gd name="T93" fmla="*/ 61 h 235"/>
                    <a:gd name="T94" fmla="*/ 129 w 146"/>
                    <a:gd name="T95" fmla="*/ 77 h 235"/>
                    <a:gd name="T96" fmla="*/ 121 w 146"/>
                    <a:gd name="T97" fmla="*/ 66 h 235"/>
                    <a:gd name="T98" fmla="*/ 94 w 146"/>
                    <a:gd name="T99" fmla="*/ 25 h 235"/>
                    <a:gd name="T100" fmla="*/ 101 w 146"/>
                    <a:gd name="T101" fmla="*/ 55 h 235"/>
                    <a:gd name="T102" fmla="*/ 110 w 146"/>
                    <a:gd name="T103" fmla="*/ 66 h 235"/>
                    <a:gd name="T104" fmla="*/ 88 w 146"/>
                    <a:gd name="T105" fmla="*/ 66 h 2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46" h="235">
                      <a:moveTo>
                        <a:pt x="74" y="1"/>
                      </a:moveTo>
                      <a:cubicBezTo>
                        <a:pt x="71" y="1"/>
                        <a:pt x="61" y="5"/>
                        <a:pt x="60" y="6"/>
                      </a:cubicBezTo>
                      <a:cubicBezTo>
                        <a:pt x="60" y="6"/>
                        <a:pt x="59" y="8"/>
                        <a:pt x="57" y="10"/>
                      </a:cubicBezTo>
                      <a:cubicBezTo>
                        <a:pt x="56" y="11"/>
                        <a:pt x="52" y="12"/>
                        <a:pt x="49" y="13"/>
                      </a:cubicBezTo>
                      <a:cubicBezTo>
                        <a:pt x="47" y="13"/>
                        <a:pt x="43" y="18"/>
                        <a:pt x="43" y="19"/>
                      </a:cubicBezTo>
                      <a:cubicBezTo>
                        <a:pt x="43" y="19"/>
                        <a:pt x="45" y="22"/>
                        <a:pt x="45" y="22"/>
                      </a:cubicBezTo>
                      <a:cubicBezTo>
                        <a:pt x="44" y="23"/>
                        <a:pt x="46" y="26"/>
                        <a:pt x="47" y="26"/>
                      </a:cubicBezTo>
                      <a:cubicBezTo>
                        <a:pt x="49" y="27"/>
                        <a:pt x="52" y="27"/>
                        <a:pt x="52" y="26"/>
                      </a:cubicBezTo>
                      <a:cubicBezTo>
                        <a:pt x="52" y="25"/>
                        <a:pt x="54" y="23"/>
                        <a:pt x="55" y="24"/>
                      </a:cubicBezTo>
                      <a:cubicBezTo>
                        <a:pt x="55" y="26"/>
                        <a:pt x="57" y="29"/>
                        <a:pt x="57" y="30"/>
                      </a:cubicBezTo>
                      <a:cubicBezTo>
                        <a:pt x="57" y="30"/>
                        <a:pt x="57" y="32"/>
                        <a:pt x="57" y="33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8" y="33"/>
                        <a:pt x="58" y="35"/>
                        <a:pt x="58" y="35"/>
                      </a:cubicBezTo>
                      <a:cubicBezTo>
                        <a:pt x="58" y="35"/>
                        <a:pt x="59" y="37"/>
                        <a:pt x="60" y="37"/>
                      </a:cubicBezTo>
                      <a:cubicBezTo>
                        <a:pt x="61" y="31"/>
                        <a:pt x="65" y="33"/>
                        <a:pt x="65" y="33"/>
                      </a:cubicBezTo>
                      <a:cubicBezTo>
                        <a:pt x="65" y="33"/>
                        <a:pt x="67" y="31"/>
                        <a:pt x="66" y="30"/>
                      </a:cubicBezTo>
                      <a:cubicBezTo>
                        <a:pt x="66" y="28"/>
                        <a:pt x="68" y="26"/>
                        <a:pt x="68" y="25"/>
                      </a:cubicBezTo>
                      <a:cubicBezTo>
                        <a:pt x="69" y="25"/>
                        <a:pt x="70" y="23"/>
                        <a:pt x="68" y="22"/>
                      </a:cubicBezTo>
                      <a:cubicBezTo>
                        <a:pt x="66" y="21"/>
                        <a:pt x="64" y="20"/>
                        <a:pt x="66" y="19"/>
                      </a:cubicBezTo>
                      <a:cubicBezTo>
                        <a:pt x="68" y="17"/>
                        <a:pt x="70" y="19"/>
                        <a:pt x="72" y="16"/>
                      </a:cubicBezTo>
                      <a:cubicBezTo>
                        <a:pt x="74" y="13"/>
                        <a:pt x="71" y="12"/>
                        <a:pt x="74" y="12"/>
                      </a:cubicBezTo>
                      <a:cubicBezTo>
                        <a:pt x="77" y="12"/>
                        <a:pt x="80" y="12"/>
                        <a:pt x="79" y="13"/>
                      </a:cubicBezTo>
                      <a:cubicBezTo>
                        <a:pt x="79" y="14"/>
                        <a:pt x="75" y="16"/>
                        <a:pt x="74" y="17"/>
                      </a:cubicBezTo>
                      <a:cubicBezTo>
                        <a:pt x="72" y="18"/>
                        <a:pt x="72" y="20"/>
                        <a:pt x="73" y="21"/>
                      </a:cubicBezTo>
                      <a:cubicBezTo>
                        <a:pt x="74" y="22"/>
                        <a:pt x="75" y="24"/>
                        <a:pt x="76" y="24"/>
                      </a:cubicBezTo>
                      <a:cubicBezTo>
                        <a:pt x="77" y="24"/>
                        <a:pt x="79" y="23"/>
                        <a:pt x="80" y="23"/>
                      </a:cubicBezTo>
                      <a:cubicBezTo>
                        <a:pt x="82" y="23"/>
                        <a:pt x="85" y="23"/>
                        <a:pt x="85" y="23"/>
                      </a:cubicBezTo>
                      <a:cubicBezTo>
                        <a:pt x="86" y="23"/>
                        <a:pt x="88" y="26"/>
                        <a:pt x="87" y="26"/>
                      </a:cubicBezTo>
                      <a:cubicBezTo>
                        <a:pt x="86" y="26"/>
                        <a:pt x="84" y="26"/>
                        <a:pt x="82" y="26"/>
                      </a:cubicBezTo>
                      <a:cubicBezTo>
                        <a:pt x="79" y="26"/>
                        <a:pt x="76" y="26"/>
                        <a:pt x="76" y="26"/>
                      </a:cubicBezTo>
                      <a:cubicBezTo>
                        <a:pt x="76" y="27"/>
                        <a:pt x="80" y="28"/>
                        <a:pt x="79" y="29"/>
                      </a:cubicBezTo>
                      <a:cubicBezTo>
                        <a:pt x="78" y="30"/>
                        <a:pt x="76" y="29"/>
                        <a:pt x="75" y="28"/>
                      </a:cubicBezTo>
                      <a:cubicBezTo>
                        <a:pt x="73" y="28"/>
                        <a:pt x="73" y="30"/>
                        <a:pt x="72" y="32"/>
                      </a:cubicBezTo>
                      <a:cubicBezTo>
                        <a:pt x="72" y="33"/>
                        <a:pt x="74" y="36"/>
                        <a:pt x="71" y="35"/>
                      </a:cubicBezTo>
                      <a:cubicBezTo>
                        <a:pt x="69" y="34"/>
                        <a:pt x="67" y="33"/>
                        <a:pt x="67" y="34"/>
                      </a:cubicBezTo>
                      <a:cubicBezTo>
                        <a:pt x="66" y="34"/>
                        <a:pt x="65" y="35"/>
                        <a:pt x="63" y="35"/>
                      </a:cubicBezTo>
                      <a:cubicBezTo>
                        <a:pt x="62" y="36"/>
                        <a:pt x="62" y="38"/>
                        <a:pt x="60" y="37"/>
                      </a:cubicBezTo>
                      <a:cubicBezTo>
                        <a:pt x="60" y="37"/>
                        <a:pt x="60" y="37"/>
                        <a:pt x="60" y="37"/>
                      </a:cubicBezTo>
                      <a:cubicBezTo>
                        <a:pt x="58" y="37"/>
                        <a:pt x="58" y="37"/>
                        <a:pt x="58" y="37"/>
                      </a:cubicBezTo>
                      <a:cubicBezTo>
                        <a:pt x="58" y="36"/>
                        <a:pt x="58" y="35"/>
                        <a:pt x="57" y="34"/>
                      </a:cubicBezTo>
                      <a:cubicBezTo>
                        <a:pt x="57" y="34"/>
                        <a:pt x="57" y="34"/>
                        <a:pt x="57" y="33"/>
                      </a:cubicBezTo>
                      <a:cubicBezTo>
                        <a:pt x="57" y="33"/>
                        <a:pt x="56" y="33"/>
                        <a:pt x="56" y="33"/>
                      </a:cubicBezTo>
                      <a:cubicBezTo>
                        <a:pt x="56" y="33"/>
                        <a:pt x="55" y="33"/>
                        <a:pt x="55" y="31"/>
                      </a:cubicBezTo>
                      <a:cubicBezTo>
                        <a:pt x="54" y="30"/>
                        <a:pt x="55" y="28"/>
                        <a:pt x="54" y="28"/>
                      </a:cubicBezTo>
                      <a:cubicBezTo>
                        <a:pt x="53" y="28"/>
                        <a:pt x="51" y="28"/>
                        <a:pt x="50" y="29"/>
                      </a:cubicBezTo>
                      <a:cubicBezTo>
                        <a:pt x="50" y="30"/>
                        <a:pt x="49" y="32"/>
                        <a:pt x="50" y="33"/>
                      </a:cubicBezTo>
                      <a:cubicBezTo>
                        <a:pt x="51" y="34"/>
                        <a:pt x="53" y="36"/>
                        <a:pt x="51" y="35"/>
                      </a:cubicBezTo>
                      <a:cubicBezTo>
                        <a:pt x="49" y="35"/>
                        <a:pt x="47" y="34"/>
                        <a:pt x="46" y="35"/>
                      </a:cubicBezTo>
                      <a:cubicBezTo>
                        <a:pt x="45" y="36"/>
                        <a:pt x="42" y="39"/>
                        <a:pt x="42" y="39"/>
                      </a:cubicBezTo>
                      <a:cubicBezTo>
                        <a:pt x="42" y="39"/>
                        <a:pt x="38" y="39"/>
                        <a:pt x="38" y="40"/>
                      </a:cubicBezTo>
                      <a:cubicBezTo>
                        <a:pt x="38" y="41"/>
                        <a:pt x="39" y="43"/>
                        <a:pt x="37" y="43"/>
                      </a:cubicBezTo>
                      <a:cubicBezTo>
                        <a:pt x="36" y="43"/>
                        <a:pt x="34" y="43"/>
                        <a:pt x="32" y="44"/>
                      </a:cubicBezTo>
                      <a:cubicBezTo>
                        <a:pt x="30" y="44"/>
                        <a:pt x="30" y="45"/>
                        <a:pt x="27" y="45"/>
                      </a:cubicBezTo>
                      <a:cubicBezTo>
                        <a:pt x="25" y="45"/>
                        <a:pt x="25" y="46"/>
                        <a:pt x="27" y="47"/>
                      </a:cubicBezTo>
                      <a:cubicBezTo>
                        <a:pt x="29" y="47"/>
                        <a:pt x="33" y="49"/>
                        <a:pt x="33" y="50"/>
                      </a:cubicBezTo>
                      <a:cubicBezTo>
                        <a:pt x="33" y="52"/>
                        <a:pt x="33" y="54"/>
                        <a:pt x="32" y="56"/>
                      </a:cubicBezTo>
                      <a:cubicBezTo>
                        <a:pt x="32" y="57"/>
                        <a:pt x="28" y="56"/>
                        <a:pt x="26" y="56"/>
                      </a:cubicBezTo>
                      <a:cubicBezTo>
                        <a:pt x="24" y="56"/>
                        <a:pt x="20" y="55"/>
                        <a:pt x="18" y="56"/>
                      </a:cubicBezTo>
                      <a:cubicBezTo>
                        <a:pt x="16" y="57"/>
                        <a:pt x="17" y="61"/>
                        <a:pt x="17" y="62"/>
                      </a:cubicBezTo>
                      <a:cubicBezTo>
                        <a:pt x="18" y="64"/>
                        <a:pt x="17" y="65"/>
                        <a:pt x="17" y="66"/>
                      </a:cubicBezTo>
                      <a:cubicBezTo>
                        <a:pt x="16" y="66"/>
                        <a:pt x="16" y="68"/>
                        <a:pt x="17" y="69"/>
                      </a:cubicBezTo>
                      <a:cubicBezTo>
                        <a:pt x="18" y="70"/>
                        <a:pt x="18" y="72"/>
                        <a:pt x="19" y="72"/>
                      </a:cubicBezTo>
                      <a:cubicBezTo>
                        <a:pt x="20" y="72"/>
                        <a:pt x="22" y="71"/>
                        <a:pt x="23" y="72"/>
                      </a:cubicBezTo>
                      <a:cubicBezTo>
                        <a:pt x="24" y="73"/>
                        <a:pt x="25" y="76"/>
                        <a:pt x="25" y="75"/>
                      </a:cubicBezTo>
                      <a:cubicBezTo>
                        <a:pt x="26" y="74"/>
                        <a:pt x="26" y="72"/>
                        <a:pt x="27" y="72"/>
                      </a:cubicBezTo>
                      <a:cubicBezTo>
                        <a:pt x="28" y="73"/>
                        <a:pt x="30" y="72"/>
                        <a:pt x="32" y="72"/>
                      </a:cubicBezTo>
                      <a:cubicBezTo>
                        <a:pt x="33" y="72"/>
                        <a:pt x="34" y="70"/>
                        <a:pt x="36" y="69"/>
                      </a:cubicBezTo>
                      <a:cubicBezTo>
                        <a:pt x="37" y="68"/>
                        <a:pt x="36" y="68"/>
                        <a:pt x="36" y="67"/>
                      </a:cubicBezTo>
                      <a:cubicBezTo>
                        <a:pt x="35" y="66"/>
                        <a:pt x="37" y="64"/>
                        <a:pt x="38" y="63"/>
                      </a:cubicBezTo>
                      <a:cubicBezTo>
                        <a:pt x="39" y="62"/>
                        <a:pt x="42" y="63"/>
                        <a:pt x="42" y="61"/>
                      </a:cubicBezTo>
                      <a:cubicBezTo>
                        <a:pt x="42" y="60"/>
                        <a:pt x="42" y="57"/>
                        <a:pt x="44" y="57"/>
                      </a:cubicBezTo>
                      <a:cubicBezTo>
                        <a:pt x="45" y="58"/>
                        <a:pt x="47" y="59"/>
                        <a:pt x="48" y="59"/>
                      </a:cubicBezTo>
                      <a:cubicBezTo>
                        <a:pt x="49" y="59"/>
                        <a:pt x="52" y="57"/>
                        <a:pt x="52" y="56"/>
                      </a:cubicBezTo>
                      <a:cubicBezTo>
                        <a:pt x="53" y="56"/>
                        <a:pt x="55" y="56"/>
                        <a:pt x="56" y="58"/>
                      </a:cubicBezTo>
                      <a:cubicBezTo>
                        <a:pt x="56" y="60"/>
                        <a:pt x="59" y="62"/>
                        <a:pt x="60" y="62"/>
                      </a:cubicBezTo>
                      <a:cubicBezTo>
                        <a:pt x="60" y="63"/>
                        <a:pt x="65" y="65"/>
                        <a:pt x="65" y="65"/>
                      </a:cubicBezTo>
                      <a:cubicBezTo>
                        <a:pt x="66" y="66"/>
                        <a:pt x="67" y="68"/>
                        <a:pt x="67" y="69"/>
                      </a:cubicBezTo>
                      <a:cubicBezTo>
                        <a:pt x="68" y="71"/>
                        <a:pt x="70" y="73"/>
                        <a:pt x="70" y="71"/>
                      </a:cubicBezTo>
                      <a:cubicBezTo>
                        <a:pt x="70" y="70"/>
                        <a:pt x="68" y="66"/>
                        <a:pt x="69" y="66"/>
                      </a:cubicBezTo>
                      <a:cubicBezTo>
                        <a:pt x="70" y="66"/>
                        <a:pt x="71" y="66"/>
                        <a:pt x="71" y="66"/>
                      </a:cubicBezTo>
                      <a:cubicBezTo>
                        <a:pt x="71" y="66"/>
                        <a:pt x="68" y="63"/>
                        <a:pt x="67" y="62"/>
                      </a:cubicBezTo>
                      <a:cubicBezTo>
                        <a:pt x="66" y="62"/>
                        <a:pt x="64" y="60"/>
                        <a:pt x="63" y="58"/>
                      </a:cubicBezTo>
                      <a:cubicBezTo>
                        <a:pt x="62" y="56"/>
                        <a:pt x="59" y="56"/>
                        <a:pt x="59" y="54"/>
                      </a:cubicBezTo>
                      <a:cubicBezTo>
                        <a:pt x="59" y="52"/>
                        <a:pt x="62" y="53"/>
                        <a:pt x="63" y="55"/>
                      </a:cubicBezTo>
                      <a:cubicBezTo>
                        <a:pt x="64" y="57"/>
                        <a:pt x="68" y="59"/>
                        <a:pt x="69" y="60"/>
                      </a:cubicBezTo>
                      <a:cubicBezTo>
                        <a:pt x="70" y="62"/>
                        <a:pt x="72" y="62"/>
                        <a:pt x="72" y="64"/>
                      </a:cubicBezTo>
                      <a:cubicBezTo>
                        <a:pt x="73" y="66"/>
                        <a:pt x="74" y="68"/>
                        <a:pt x="75" y="69"/>
                      </a:cubicBezTo>
                      <a:cubicBezTo>
                        <a:pt x="76" y="69"/>
                        <a:pt x="76" y="76"/>
                        <a:pt x="77" y="77"/>
                      </a:cubicBezTo>
                      <a:cubicBezTo>
                        <a:pt x="77" y="78"/>
                        <a:pt x="80" y="75"/>
                        <a:pt x="80" y="74"/>
                      </a:cubicBezTo>
                      <a:cubicBezTo>
                        <a:pt x="81" y="73"/>
                        <a:pt x="83" y="73"/>
                        <a:pt x="83" y="71"/>
                      </a:cubicBezTo>
                      <a:cubicBezTo>
                        <a:pt x="83" y="70"/>
                        <a:pt x="81" y="69"/>
                        <a:pt x="80" y="68"/>
                      </a:cubicBezTo>
                      <a:cubicBezTo>
                        <a:pt x="79" y="67"/>
                        <a:pt x="81" y="67"/>
                        <a:pt x="82" y="66"/>
                      </a:cubicBezTo>
                      <a:cubicBezTo>
                        <a:pt x="83" y="65"/>
                        <a:pt x="84" y="64"/>
                        <a:pt x="85" y="65"/>
                      </a:cubicBezTo>
                      <a:cubicBezTo>
                        <a:pt x="85" y="67"/>
                        <a:pt x="85" y="71"/>
                        <a:pt x="86" y="72"/>
                      </a:cubicBezTo>
                      <a:cubicBezTo>
                        <a:pt x="86" y="73"/>
                        <a:pt x="89" y="74"/>
                        <a:pt x="90" y="75"/>
                      </a:cubicBezTo>
                      <a:cubicBezTo>
                        <a:pt x="90" y="76"/>
                        <a:pt x="93" y="77"/>
                        <a:pt x="93" y="76"/>
                      </a:cubicBezTo>
                      <a:cubicBezTo>
                        <a:pt x="94" y="75"/>
                        <a:pt x="96" y="77"/>
                        <a:pt x="97" y="77"/>
                      </a:cubicBezTo>
                      <a:cubicBezTo>
                        <a:pt x="97" y="77"/>
                        <a:pt x="99" y="77"/>
                        <a:pt x="100" y="76"/>
                      </a:cubicBezTo>
                      <a:cubicBezTo>
                        <a:pt x="101" y="76"/>
                        <a:pt x="102" y="75"/>
                        <a:pt x="102" y="77"/>
                      </a:cubicBezTo>
                      <a:cubicBezTo>
                        <a:pt x="102" y="80"/>
                        <a:pt x="102" y="84"/>
                        <a:pt x="100" y="85"/>
                      </a:cubicBezTo>
                      <a:cubicBezTo>
                        <a:pt x="99" y="87"/>
                        <a:pt x="100" y="88"/>
                        <a:pt x="98" y="88"/>
                      </a:cubicBezTo>
                      <a:cubicBezTo>
                        <a:pt x="98" y="88"/>
                        <a:pt x="97" y="88"/>
                        <a:pt x="97" y="88"/>
                      </a:cubicBezTo>
                      <a:cubicBezTo>
                        <a:pt x="96" y="87"/>
                        <a:pt x="95" y="87"/>
                        <a:pt x="95" y="87"/>
                      </a:cubicBezTo>
                      <a:cubicBezTo>
                        <a:pt x="93" y="87"/>
                        <a:pt x="91" y="87"/>
                        <a:pt x="89" y="90"/>
                      </a:cubicBezTo>
                      <a:cubicBezTo>
                        <a:pt x="88" y="92"/>
                        <a:pt x="87" y="92"/>
                        <a:pt x="87" y="91"/>
                      </a:cubicBezTo>
                      <a:cubicBezTo>
                        <a:pt x="87" y="90"/>
                        <a:pt x="91" y="87"/>
                        <a:pt x="90" y="86"/>
                      </a:cubicBezTo>
                      <a:cubicBezTo>
                        <a:pt x="90" y="85"/>
                        <a:pt x="86" y="86"/>
                        <a:pt x="84" y="85"/>
                      </a:cubicBezTo>
                      <a:cubicBezTo>
                        <a:pt x="82" y="85"/>
                        <a:pt x="81" y="84"/>
                        <a:pt x="79" y="83"/>
                      </a:cubicBezTo>
                      <a:cubicBezTo>
                        <a:pt x="78" y="83"/>
                        <a:pt x="77" y="87"/>
                        <a:pt x="76" y="89"/>
                      </a:cubicBezTo>
                      <a:cubicBezTo>
                        <a:pt x="74" y="91"/>
                        <a:pt x="72" y="88"/>
                        <a:pt x="70" y="87"/>
                      </a:cubicBezTo>
                      <a:cubicBezTo>
                        <a:pt x="69" y="87"/>
                        <a:pt x="66" y="85"/>
                        <a:pt x="66" y="85"/>
                      </a:cubicBezTo>
                      <a:cubicBezTo>
                        <a:pt x="66" y="85"/>
                        <a:pt x="63" y="83"/>
                        <a:pt x="62" y="83"/>
                      </a:cubicBezTo>
                      <a:cubicBezTo>
                        <a:pt x="61" y="83"/>
                        <a:pt x="59" y="81"/>
                        <a:pt x="58" y="80"/>
                      </a:cubicBezTo>
                      <a:cubicBezTo>
                        <a:pt x="57" y="80"/>
                        <a:pt x="55" y="79"/>
                        <a:pt x="57" y="78"/>
                      </a:cubicBezTo>
                      <a:cubicBezTo>
                        <a:pt x="58" y="77"/>
                        <a:pt x="61" y="79"/>
                        <a:pt x="59" y="75"/>
                      </a:cubicBezTo>
                      <a:cubicBezTo>
                        <a:pt x="58" y="70"/>
                        <a:pt x="53" y="71"/>
                        <a:pt x="52" y="71"/>
                      </a:cubicBezTo>
                      <a:cubicBezTo>
                        <a:pt x="51" y="72"/>
                        <a:pt x="43" y="71"/>
                        <a:pt x="42" y="71"/>
                      </a:cubicBezTo>
                      <a:cubicBezTo>
                        <a:pt x="42" y="71"/>
                        <a:pt x="37" y="73"/>
                        <a:pt x="35" y="74"/>
                      </a:cubicBezTo>
                      <a:cubicBezTo>
                        <a:pt x="34" y="75"/>
                        <a:pt x="31" y="76"/>
                        <a:pt x="30" y="76"/>
                      </a:cubicBezTo>
                      <a:cubicBezTo>
                        <a:pt x="30" y="77"/>
                        <a:pt x="26" y="75"/>
                        <a:pt x="24" y="76"/>
                      </a:cubicBezTo>
                      <a:cubicBezTo>
                        <a:pt x="22" y="78"/>
                        <a:pt x="20" y="80"/>
                        <a:pt x="20" y="80"/>
                      </a:cubicBezTo>
                      <a:cubicBezTo>
                        <a:pt x="19" y="80"/>
                        <a:pt x="18" y="81"/>
                        <a:pt x="17" y="84"/>
                      </a:cubicBezTo>
                      <a:cubicBezTo>
                        <a:pt x="16" y="87"/>
                        <a:pt x="17" y="90"/>
                        <a:pt x="15" y="91"/>
                      </a:cubicBezTo>
                      <a:cubicBezTo>
                        <a:pt x="13" y="92"/>
                        <a:pt x="9" y="94"/>
                        <a:pt x="8" y="95"/>
                      </a:cubicBezTo>
                      <a:cubicBezTo>
                        <a:pt x="6" y="97"/>
                        <a:pt x="5" y="103"/>
                        <a:pt x="3" y="106"/>
                      </a:cubicBezTo>
                      <a:cubicBezTo>
                        <a:pt x="2" y="109"/>
                        <a:pt x="3" y="111"/>
                        <a:pt x="4" y="113"/>
                      </a:cubicBezTo>
                      <a:cubicBezTo>
                        <a:pt x="4" y="115"/>
                        <a:pt x="5" y="118"/>
                        <a:pt x="3" y="121"/>
                      </a:cubicBezTo>
                      <a:cubicBezTo>
                        <a:pt x="1" y="124"/>
                        <a:pt x="2" y="125"/>
                        <a:pt x="1" y="126"/>
                      </a:cubicBezTo>
                      <a:cubicBezTo>
                        <a:pt x="0" y="126"/>
                        <a:pt x="2" y="127"/>
                        <a:pt x="2" y="129"/>
                      </a:cubicBezTo>
                      <a:cubicBezTo>
                        <a:pt x="2" y="131"/>
                        <a:pt x="0" y="133"/>
                        <a:pt x="4" y="135"/>
                      </a:cubicBezTo>
                      <a:cubicBezTo>
                        <a:pt x="7" y="137"/>
                        <a:pt x="10" y="137"/>
                        <a:pt x="11" y="139"/>
                      </a:cubicBezTo>
                      <a:cubicBezTo>
                        <a:pt x="12" y="142"/>
                        <a:pt x="15" y="148"/>
                        <a:pt x="15" y="148"/>
                      </a:cubicBezTo>
                      <a:cubicBezTo>
                        <a:pt x="15" y="148"/>
                        <a:pt x="18" y="151"/>
                        <a:pt x="20" y="152"/>
                      </a:cubicBezTo>
                      <a:cubicBezTo>
                        <a:pt x="21" y="154"/>
                        <a:pt x="22" y="153"/>
                        <a:pt x="22" y="151"/>
                      </a:cubicBezTo>
                      <a:cubicBezTo>
                        <a:pt x="22" y="150"/>
                        <a:pt x="24" y="150"/>
                        <a:pt x="27" y="150"/>
                      </a:cubicBezTo>
                      <a:cubicBezTo>
                        <a:pt x="29" y="150"/>
                        <a:pt x="31" y="150"/>
                        <a:pt x="33" y="150"/>
                      </a:cubicBezTo>
                      <a:cubicBezTo>
                        <a:pt x="36" y="149"/>
                        <a:pt x="38" y="146"/>
                        <a:pt x="39" y="145"/>
                      </a:cubicBezTo>
                      <a:cubicBezTo>
                        <a:pt x="39" y="145"/>
                        <a:pt x="43" y="144"/>
                        <a:pt x="45" y="146"/>
                      </a:cubicBezTo>
                      <a:cubicBezTo>
                        <a:pt x="47" y="148"/>
                        <a:pt x="47" y="150"/>
                        <a:pt x="48" y="151"/>
                      </a:cubicBezTo>
                      <a:cubicBezTo>
                        <a:pt x="49" y="153"/>
                        <a:pt x="51" y="152"/>
                        <a:pt x="53" y="150"/>
                      </a:cubicBezTo>
                      <a:cubicBezTo>
                        <a:pt x="54" y="149"/>
                        <a:pt x="54" y="149"/>
                        <a:pt x="55" y="151"/>
                      </a:cubicBezTo>
                      <a:cubicBezTo>
                        <a:pt x="57" y="152"/>
                        <a:pt x="58" y="153"/>
                        <a:pt x="56" y="155"/>
                      </a:cubicBezTo>
                      <a:cubicBezTo>
                        <a:pt x="55" y="157"/>
                        <a:pt x="55" y="159"/>
                        <a:pt x="54" y="162"/>
                      </a:cubicBezTo>
                      <a:cubicBezTo>
                        <a:pt x="53" y="165"/>
                        <a:pt x="55" y="165"/>
                        <a:pt x="57" y="166"/>
                      </a:cubicBezTo>
                      <a:cubicBezTo>
                        <a:pt x="59" y="167"/>
                        <a:pt x="60" y="175"/>
                        <a:pt x="61" y="176"/>
                      </a:cubicBezTo>
                      <a:cubicBezTo>
                        <a:pt x="62" y="178"/>
                        <a:pt x="60" y="182"/>
                        <a:pt x="61" y="184"/>
                      </a:cubicBezTo>
                      <a:cubicBezTo>
                        <a:pt x="62" y="186"/>
                        <a:pt x="63" y="187"/>
                        <a:pt x="61" y="189"/>
                      </a:cubicBezTo>
                      <a:cubicBezTo>
                        <a:pt x="60" y="190"/>
                        <a:pt x="58" y="192"/>
                        <a:pt x="58" y="196"/>
                      </a:cubicBezTo>
                      <a:cubicBezTo>
                        <a:pt x="57" y="200"/>
                        <a:pt x="58" y="202"/>
                        <a:pt x="58" y="203"/>
                      </a:cubicBezTo>
                      <a:cubicBezTo>
                        <a:pt x="59" y="204"/>
                        <a:pt x="60" y="208"/>
                        <a:pt x="61" y="209"/>
                      </a:cubicBezTo>
                      <a:cubicBezTo>
                        <a:pt x="62" y="210"/>
                        <a:pt x="64" y="212"/>
                        <a:pt x="64" y="214"/>
                      </a:cubicBezTo>
                      <a:cubicBezTo>
                        <a:pt x="64" y="216"/>
                        <a:pt x="61" y="219"/>
                        <a:pt x="62" y="220"/>
                      </a:cubicBezTo>
                      <a:cubicBezTo>
                        <a:pt x="63" y="221"/>
                        <a:pt x="63" y="222"/>
                        <a:pt x="64" y="224"/>
                      </a:cubicBezTo>
                      <a:cubicBezTo>
                        <a:pt x="66" y="225"/>
                        <a:pt x="66" y="228"/>
                        <a:pt x="66" y="228"/>
                      </a:cubicBezTo>
                      <a:cubicBezTo>
                        <a:pt x="66" y="228"/>
                        <a:pt x="66" y="229"/>
                        <a:pt x="66" y="230"/>
                      </a:cubicBezTo>
                      <a:cubicBezTo>
                        <a:pt x="66" y="232"/>
                        <a:pt x="66" y="233"/>
                        <a:pt x="67" y="234"/>
                      </a:cubicBezTo>
                      <a:cubicBezTo>
                        <a:pt x="69" y="235"/>
                        <a:pt x="70" y="235"/>
                        <a:pt x="70" y="234"/>
                      </a:cubicBezTo>
                      <a:cubicBezTo>
                        <a:pt x="71" y="233"/>
                        <a:pt x="75" y="231"/>
                        <a:pt x="77" y="231"/>
                      </a:cubicBezTo>
                      <a:cubicBezTo>
                        <a:pt x="79" y="231"/>
                        <a:pt x="81" y="231"/>
                        <a:pt x="83" y="230"/>
                      </a:cubicBezTo>
                      <a:cubicBezTo>
                        <a:pt x="85" y="228"/>
                        <a:pt x="89" y="224"/>
                        <a:pt x="90" y="223"/>
                      </a:cubicBezTo>
                      <a:cubicBezTo>
                        <a:pt x="91" y="221"/>
                        <a:pt x="94" y="219"/>
                        <a:pt x="94" y="218"/>
                      </a:cubicBezTo>
                      <a:cubicBezTo>
                        <a:pt x="93" y="216"/>
                        <a:pt x="92" y="214"/>
                        <a:pt x="93" y="214"/>
                      </a:cubicBezTo>
                      <a:cubicBezTo>
                        <a:pt x="94" y="213"/>
                        <a:pt x="98" y="212"/>
                        <a:pt x="98" y="211"/>
                      </a:cubicBezTo>
                      <a:cubicBezTo>
                        <a:pt x="99" y="210"/>
                        <a:pt x="98" y="206"/>
                        <a:pt x="98" y="205"/>
                      </a:cubicBezTo>
                      <a:cubicBezTo>
                        <a:pt x="98" y="204"/>
                        <a:pt x="99" y="202"/>
                        <a:pt x="100" y="200"/>
                      </a:cubicBezTo>
                      <a:cubicBezTo>
                        <a:pt x="101" y="198"/>
                        <a:pt x="104" y="196"/>
                        <a:pt x="105" y="195"/>
                      </a:cubicBezTo>
                      <a:cubicBezTo>
                        <a:pt x="105" y="195"/>
                        <a:pt x="108" y="192"/>
                        <a:pt x="108" y="190"/>
                      </a:cubicBezTo>
                      <a:cubicBezTo>
                        <a:pt x="109" y="187"/>
                        <a:pt x="108" y="184"/>
                        <a:pt x="109" y="183"/>
                      </a:cubicBezTo>
                      <a:cubicBezTo>
                        <a:pt x="109" y="182"/>
                        <a:pt x="109" y="181"/>
                        <a:pt x="108" y="179"/>
                      </a:cubicBezTo>
                      <a:cubicBezTo>
                        <a:pt x="107" y="178"/>
                        <a:pt x="107" y="174"/>
                        <a:pt x="107" y="174"/>
                      </a:cubicBezTo>
                      <a:cubicBezTo>
                        <a:pt x="106" y="173"/>
                        <a:pt x="107" y="168"/>
                        <a:pt x="108" y="168"/>
                      </a:cubicBezTo>
                      <a:cubicBezTo>
                        <a:pt x="109" y="167"/>
                        <a:pt x="111" y="163"/>
                        <a:pt x="112" y="162"/>
                      </a:cubicBezTo>
                      <a:cubicBezTo>
                        <a:pt x="113" y="160"/>
                        <a:pt x="116" y="154"/>
                        <a:pt x="117" y="154"/>
                      </a:cubicBezTo>
                      <a:cubicBezTo>
                        <a:pt x="119" y="153"/>
                        <a:pt x="121" y="150"/>
                        <a:pt x="121" y="149"/>
                      </a:cubicBezTo>
                      <a:cubicBezTo>
                        <a:pt x="121" y="147"/>
                        <a:pt x="125" y="140"/>
                        <a:pt x="125" y="139"/>
                      </a:cubicBezTo>
                      <a:cubicBezTo>
                        <a:pt x="125" y="138"/>
                        <a:pt x="126" y="133"/>
                        <a:pt x="126" y="132"/>
                      </a:cubicBezTo>
                      <a:cubicBezTo>
                        <a:pt x="125" y="131"/>
                        <a:pt x="121" y="134"/>
                        <a:pt x="120" y="134"/>
                      </a:cubicBezTo>
                      <a:cubicBezTo>
                        <a:pt x="119" y="134"/>
                        <a:pt x="118" y="136"/>
                        <a:pt x="116" y="136"/>
                      </a:cubicBezTo>
                      <a:cubicBezTo>
                        <a:pt x="114" y="136"/>
                        <a:pt x="115" y="133"/>
                        <a:pt x="114" y="132"/>
                      </a:cubicBezTo>
                      <a:cubicBezTo>
                        <a:pt x="114" y="131"/>
                        <a:pt x="112" y="127"/>
                        <a:pt x="112" y="126"/>
                      </a:cubicBezTo>
                      <a:cubicBezTo>
                        <a:pt x="111" y="126"/>
                        <a:pt x="110" y="124"/>
                        <a:pt x="109" y="122"/>
                      </a:cubicBezTo>
                      <a:cubicBezTo>
                        <a:pt x="108" y="119"/>
                        <a:pt x="106" y="118"/>
                        <a:pt x="104" y="116"/>
                      </a:cubicBezTo>
                      <a:cubicBezTo>
                        <a:pt x="103" y="114"/>
                        <a:pt x="105" y="109"/>
                        <a:pt x="103" y="106"/>
                      </a:cubicBezTo>
                      <a:cubicBezTo>
                        <a:pt x="102" y="103"/>
                        <a:pt x="101" y="100"/>
                        <a:pt x="100" y="97"/>
                      </a:cubicBezTo>
                      <a:cubicBezTo>
                        <a:pt x="100" y="97"/>
                        <a:pt x="100" y="96"/>
                        <a:pt x="99" y="95"/>
                      </a:cubicBezTo>
                      <a:cubicBezTo>
                        <a:pt x="101" y="95"/>
                        <a:pt x="103" y="94"/>
                        <a:pt x="103" y="95"/>
                      </a:cubicBezTo>
                      <a:cubicBezTo>
                        <a:pt x="103" y="97"/>
                        <a:pt x="105" y="100"/>
                        <a:pt x="105" y="102"/>
                      </a:cubicBezTo>
                      <a:cubicBezTo>
                        <a:pt x="105" y="104"/>
                        <a:pt x="107" y="103"/>
                        <a:pt x="107" y="105"/>
                      </a:cubicBezTo>
                      <a:cubicBezTo>
                        <a:pt x="107" y="107"/>
                        <a:pt x="108" y="112"/>
                        <a:pt x="109" y="112"/>
                      </a:cubicBezTo>
                      <a:cubicBezTo>
                        <a:pt x="109" y="113"/>
                        <a:pt x="112" y="116"/>
                        <a:pt x="112" y="117"/>
                      </a:cubicBezTo>
                      <a:cubicBezTo>
                        <a:pt x="113" y="118"/>
                        <a:pt x="113" y="120"/>
                        <a:pt x="113" y="123"/>
                      </a:cubicBezTo>
                      <a:cubicBezTo>
                        <a:pt x="114" y="126"/>
                        <a:pt x="114" y="129"/>
                        <a:pt x="115" y="130"/>
                      </a:cubicBezTo>
                      <a:cubicBezTo>
                        <a:pt x="116" y="131"/>
                        <a:pt x="120" y="129"/>
                        <a:pt x="120" y="128"/>
                      </a:cubicBezTo>
                      <a:cubicBezTo>
                        <a:pt x="121" y="128"/>
                        <a:pt x="125" y="125"/>
                        <a:pt x="126" y="125"/>
                      </a:cubicBezTo>
                      <a:cubicBezTo>
                        <a:pt x="127" y="124"/>
                        <a:pt x="127" y="123"/>
                        <a:pt x="129" y="122"/>
                      </a:cubicBezTo>
                      <a:cubicBezTo>
                        <a:pt x="131" y="122"/>
                        <a:pt x="132" y="120"/>
                        <a:pt x="133" y="118"/>
                      </a:cubicBezTo>
                      <a:cubicBezTo>
                        <a:pt x="134" y="117"/>
                        <a:pt x="135" y="113"/>
                        <a:pt x="136" y="112"/>
                      </a:cubicBezTo>
                      <a:cubicBezTo>
                        <a:pt x="136" y="111"/>
                        <a:pt x="137" y="110"/>
                        <a:pt x="136" y="108"/>
                      </a:cubicBezTo>
                      <a:cubicBezTo>
                        <a:pt x="136" y="107"/>
                        <a:pt x="134" y="105"/>
                        <a:pt x="133" y="105"/>
                      </a:cubicBezTo>
                      <a:cubicBezTo>
                        <a:pt x="132" y="104"/>
                        <a:pt x="132" y="102"/>
                        <a:pt x="132" y="102"/>
                      </a:cubicBezTo>
                      <a:cubicBezTo>
                        <a:pt x="131" y="102"/>
                        <a:pt x="131" y="103"/>
                        <a:pt x="130" y="104"/>
                      </a:cubicBezTo>
                      <a:cubicBezTo>
                        <a:pt x="129" y="105"/>
                        <a:pt x="128" y="107"/>
                        <a:pt x="127" y="106"/>
                      </a:cubicBezTo>
                      <a:cubicBezTo>
                        <a:pt x="127" y="106"/>
                        <a:pt x="128" y="105"/>
                        <a:pt x="126" y="103"/>
                      </a:cubicBezTo>
                      <a:cubicBezTo>
                        <a:pt x="125" y="102"/>
                        <a:pt x="125" y="101"/>
                        <a:pt x="125" y="100"/>
                      </a:cubicBezTo>
                      <a:cubicBezTo>
                        <a:pt x="125" y="99"/>
                        <a:pt x="122" y="96"/>
                        <a:pt x="122" y="94"/>
                      </a:cubicBezTo>
                      <a:cubicBezTo>
                        <a:pt x="121" y="92"/>
                        <a:pt x="123" y="90"/>
                        <a:pt x="124" y="91"/>
                      </a:cubicBezTo>
                      <a:cubicBezTo>
                        <a:pt x="125" y="93"/>
                        <a:pt x="125" y="96"/>
                        <a:pt x="127" y="97"/>
                      </a:cubicBezTo>
                      <a:cubicBezTo>
                        <a:pt x="128" y="98"/>
                        <a:pt x="129" y="100"/>
                        <a:pt x="130" y="101"/>
                      </a:cubicBezTo>
                      <a:cubicBezTo>
                        <a:pt x="131" y="101"/>
                        <a:pt x="132" y="99"/>
                        <a:pt x="133" y="99"/>
                      </a:cubicBezTo>
                      <a:cubicBezTo>
                        <a:pt x="133" y="99"/>
                        <a:pt x="134" y="103"/>
                        <a:pt x="135" y="103"/>
                      </a:cubicBezTo>
                      <a:cubicBezTo>
                        <a:pt x="136" y="104"/>
                        <a:pt x="139" y="104"/>
                        <a:pt x="139" y="104"/>
                      </a:cubicBezTo>
                      <a:cubicBezTo>
                        <a:pt x="140" y="104"/>
                        <a:pt x="142" y="105"/>
                        <a:pt x="142" y="104"/>
                      </a:cubicBezTo>
                      <a:cubicBezTo>
                        <a:pt x="142" y="103"/>
                        <a:pt x="146" y="101"/>
                        <a:pt x="146" y="101"/>
                      </a:cubicBezTo>
                      <a:cubicBezTo>
                        <a:pt x="146" y="101"/>
                        <a:pt x="146" y="100"/>
                        <a:pt x="146" y="98"/>
                      </a:cubicBezTo>
                      <a:cubicBezTo>
                        <a:pt x="140" y="67"/>
                        <a:pt x="124" y="39"/>
                        <a:pt x="103" y="18"/>
                      </a:cubicBezTo>
                      <a:cubicBezTo>
                        <a:pt x="102" y="18"/>
                        <a:pt x="102" y="18"/>
                        <a:pt x="101" y="17"/>
                      </a:cubicBezTo>
                      <a:cubicBezTo>
                        <a:pt x="99" y="16"/>
                        <a:pt x="99" y="16"/>
                        <a:pt x="99" y="17"/>
                      </a:cubicBezTo>
                      <a:cubicBezTo>
                        <a:pt x="98" y="17"/>
                        <a:pt x="97" y="18"/>
                        <a:pt x="96" y="17"/>
                      </a:cubicBezTo>
                      <a:cubicBezTo>
                        <a:pt x="96" y="15"/>
                        <a:pt x="96" y="15"/>
                        <a:pt x="95" y="14"/>
                      </a:cubicBezTo>
                      <a:cubicBezTo>
                        <a:pt x="94" y="13"/>
                        <a:pt x="95" y="13"/>
                        <a:pt x="96" y="13"/>
                      </a:cubicBezTo>
                      <a:cubicBezTo>
                        <a:pt x="97" y="14"/>
                        <a:pt x="98" y="14"/>
                        <a:pt x="99" y="14"/>
                      </a:cubicBezTo>
                      <a:cubicBezTo>
                        <a:pt x="95" y="11"/>
                        <a:pt x="92" y="8"/>
                        <a:pt x="88" y="5"/>
                      </a:cubicBezTo>
                      <a:cubicBezTo>
                        <a:pt x="88" y="5"/>
                        <a:pt x="88" y="5"/>
                        <a:pt x="88" y="5"/>
                      </a:cubicBezTo>
                      <a:cubicBezTo>
                        <a:pt x="86" y="5"/>
                        <a:pt x="78" y="0"/>
                        <a:pt x="74" y="1"/>
                      </a:cubicBezTo>
                      <a:close/>
                      <a:moveTo>
                        <a:pt x="99" y="159"/>
                      </a:moveTo>
                      <a:cubicBezTo>
                        <a:pt x="100" y="160"/>
                        <a:pt x="98" y="165"/>
                        <a:pt x="96" y="165"/>
                      </a:cubicBezTo>
                      <a:cubicBezTo>
                        <a:pt x="95" y="165"/>
                        <a:pt x="96" y="160"/>
                        <a:pt x="96" y="159"/>
                      </a:cubicBezTo>
                      <a:cubicBezTo>
                        <a:pt x="97" y="158"/>
                        <a:pt x="99" y="158"/>
                        <a:pt x="99" y="159"/>
                      </a:cubicBezTo>
                      <a:close/>
                      <a:moveTo>
                        <a:pt x="118" y="56"/>
                      </a:moveTo>
                      <a:cubicBezTo>
                        <a:pt x="119" y="55"/>
                        <a:pt x="121" y="57"/>
                        <a:pt x="122" y="56"/>
                      </a:cubicBezTo>
                      <a:cubicBezTo>
                        <a:pt x="123" y="56"/>
                        <a:pt x="124" y="55"/>
                        <a:pt x="124" y="54"/>
                      </a:cubicBezTo>
                      <a:cubicBezTo>
                        <a:pt x="125" y="54"/>
                        <a:pt x="127" y="55"/>
                        <a:pt x="127" y="56"/>
                      </a:cubicBezTo>
                      <a:cubicBezTo>
                        <a:pt x="128" y="57"/>
                        <a:pt x="129" y="59"/>
                        <a:pt x="129" y="60"/>
                      </a:cubicBezTo>
                      <a:cubicBezTo>
                        <a:pt x="128" y="60"/>
                        <a:pt x="126" y="60"/>
                        <a:pt x="126" y="59"/>
                      </a:cubicBezTo>
                      <a:cubicBezTo>
                        <a:pt x="125" y="58"/>
                        <a:pt x="123" y="59"/>
                        <a:pt x="123" y="61"/>
                      </a:cubicBezTo>
                      <a:cubicBezTo>
                        <a:pt x="123" y="63"/>
                        <a:pt x="124" y="62"/>
                        <a:pt x="124" y="62"/>
                      </a:cubicBezTo>
                      <a:cubicBezTo>
                        <a:pt x="125" y="63"/>
                        <a:pt x="125" y="64"/>
                        <a:pt x="126" y="66"/>
                      </a:cubicBezTo>
                      <a:cubicBezTo>
                        <a:pt x="126" y="67"/>
                        <a:pt x="127" y="66"/>
                        <a:pt x="128" y="67"/>
                      </a:cubicBezTo>
                      <a:cubicBezTo>
                        <a:pt x="128" y="68"/>
                        <a:pt x="126" y="69"/>
                        <a:pt x="127" y="70"/>
                      </a:cubicBezTo>
                      <a:cubicBezTo>
                        <a:pt x="128" y="72"/>
                        <a:pt x="129" y="76"/>
                        <a:pt x="129" y="77"/>
                      </a:cubicBezTo>
                      <a:cubicBezTo>
                        <a:pt x="129" y="78"/>
                        <a:pt x="127" y="78"/>
                        <a:pt x="126" y="78"/>
                      </a:cubicBezTo>
                      <a:cubicBezTo>
                        <a:pt x="125" y="78"/>
                        <a:pt x="122" y="76"/>
                        <a:pt x="122" y="76"/>
                      </a:cubicBezTo>
                      <a:cubicBezTo>
                        <a:pt x="121" y="75"/>
                        <a:pt x="120" y="71"/>
                        <a:pt x="121" y="71"/>
                      </a:cubicBezTo>
                      <a:cubicBezTo>
                        <a:pt x="122" y="71"/>
                        <a:pt x="122" y="71"/>
                        <a:pt x="124" y="69"/>
                      </a:cubicBezTo>
                      <a:cubicBezTo>
                        <a:pt x="125" y="68"/>
                        <a:pt x="122" y="67"/>
                        <a:pt x="121" y="66"/>
                      </a:cubicBezTo>
                      <a:cubicBezTo>
                        <a:pt x="120" y="66"/>
                        <a:pt x="118" y="62"/>
                        <a:pt x="117" y="60"/>
                      </a:cubicBezTo>
                      <a:cubicBezTo>
                        <a:pt x="117" y="59"/>
                        <a:pt x="117" y="57"/>
                        <a:pt x="118" y="56"/>
                      </a:cubicBezTo>
                      <a:close/>
                      <a:moveTo>
                        <a:pt x="94" y="25"/>
                      </a:moveTo>
                      <a:cubicBezTo>
                        <a:pt x="93" y="26"/>
                        <a:pt x="89" y="24"/>
                        <a:pt x="89" y="23"/>
                      </a:cubicBezTo>
                      <a:cubicBezTo>
                        <a:pt x="90" y="20"/>
                        <a:pt x="94" y="24"/>
                        <a:pt x="94" y="25"/>
                      </a:cubicBezTo>
                      <a:close/>
                      <a:moveTo>
                        <a:pt x="91" y="54"/>
                      </a:moveTo>
                      <a:cubicBezTo>
                        <a:pt x="92" y="53"/>
                        <a:pt x="93" y="53"/>
                        <a:pt x="94" y="53"/>
                      </a:cubicBezTo>
                      <a:cubicBezTo>
                        <a:pt x="95" y="53"/>
                        <a:pt x="97" y="57"/>
                        <a:pt x="97" y="58"/>
                      </a:cubicBezTo>
                      <a:cubicBezTo>
                        <a:pt x="98" y="59"/>
                        <a:pt x="99" y="57"/>
                        <a:pt x="99" y="57"/>
                      </a:cubicBezTo>
                      <a:cubicBezTo>
                        <a:pt x="100" y="57"/>
                        <a:pt x="101" y="56"/>
                        <a:pt x="101" y="55"/>
                      </a:cubicBezTo>
                      <a:cubicBezTo>
                        <a:pt x="101" y="54"/>
                        <a:pt x="102" y="54"/>
                        <a:pt x="103" y="54"/>
                      </a:cubicBezTo>
                      <a:cubicBezTo>
                        <a:pt x="105" y="54"/>
                        <a:pt x="104" y="55"/>
                        <a:pt x="103" y="55"/>
                      </a:cubicBezTo>
                      <a:cubicBezTo>
                        <a:pt x="102" y="56"/>
                        <a:pt x="102" y="57"/>
                        <a:pt x="104" y="57"/>
                      </a:cubicBezTo>
                      <a:cubicBezTo>
                        <a:pt x="106" y="58"/>
                        <a:pt x="107" y="60"/>
                        <a:pt x="109" y="62"/>
                      </a:cubicBezTo>
                      <a:cubicBezTo>
                        <a:pt x="111" y="63"/>
                        <a:pt x="111" y="66"/>
                        <a:pt x="110" y="66"/>
                      </a:cubicBezTo>
                      <a:cubicBezTo>
                        <a:pt x="109" y="67"/>
                        <a:pt x="106" y="67"/>
                        <a:pt x="105" y="66"/>
                      </a:cubicBezTo>
                      <a:cubicBezTo>
                        <a:pt x="104" y="66"/>
                        <a:pt x="102" y="64"/>
                        <a:pt x="100" y="64"/>
                      </a:cubicBezTo>
                      <a:cubicBezTo>
                        <a:pt x="98" y="63"/>
                        <a:pt x="96" y="63"/>
                        <a:pt x="95" y="64"/>
                      </a:cubicBezTo>
                      <a:cubicBezTo>
                        <a:pt x="95" y="66"/>
                        <a:pt x="92" y="65"/>
                        <a:pt x="91" y="65"/>
                      </a:cubicBezTo>
                      <a:cubicBezTo>
                        <a:pt x="90" y="65"/>
                        <a:pt x="89" y="67"/>
                        <a:pt x="88" y="66"/>
                      </a:cubicBezTo>
                      <a:cubicBezTo>
                        <a:pt x="88" y="66"/>
                        <a:pt x="89" y="62"/>
                        <a:pt x="88" y="62"/>
                      </a:cubicBezTo>
                      <a:cubicBezTo>
                        <a:pt x="87" y="62"/>
                        <a:pt x="88" y="59"/>
                        <a:pt x="89" y="59"/>
                      </a:cubicBezTo>
                      <a:cubicBezTo>
                        <a:pt x="90" y="58"/>
                        <a:pt x="91" y="56"/>
                        <a:pt x="91" y="5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5" name="ïşḻïďê-Freeform: Shape 30"/>
                <p:cNvSpPr>
                  <a:spLocks/>
                </p:cNvSpPr>
                <p:nvPr/>
              </p:nvSpPr>
              <p:spPr bwMode="auto">
                <a:xfrm>
                  <a:off x="6604624" y="4184858"/>
                  <a:ext cx="22901" cy="30535"/>
                </a:xfrm>
                <a:custGeom>
                  <a:avLst/>
                  <a:gdLst>
                    <a:gd name="T0" fmla="*/ 1 w 3"/>
                    <a:gd name="T1" fmla="*/ 4 h 4"/>
                    <a:gd name="T2" fmla="*/ 3 w 3"/>
                    <a:gd name="T3" fmla="*/ 4 h 4"/>
                    <a:gd name="T4" fmla="*/ 1 w 3"/>
                    <a:gd name="T5" fmla="*/ 2 h 4"/>
                    <a:gd name="T6" fmla="*/ 0 w 3"/>
                    <a:gd name="T7" fmla="*/ 0 h 4"/>
                    <a:gd name="T8" fmla="*/ 0 w 3"/>
                    <a:gd name="T9" fmla="*/ 0 h 4"/>
                    <a:gd name="T10" fmla="*/ 0 w 3"/>
                    <a:gd name="T11" fmla="*/ 1 h 4"/>
                    <a:gd name="T12" fmla="*/ 1 w 3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" h="4">
                      <a:moveTo>
                        <a:pt x="1" y="4"/>
                      </a:moveTo>
                      <a:cubicBezTo>
                        <a:pt x="1" y="4"/>
                        <a:pt x="1" y="4"/>
                        <a:pt x="3" y="4"/>
                      </a:cubicBezTo>
                      <a:cubicBezTo>
                        <a:pt x="2" y="4"/>
                        <a:pt x="1" y="2"/>
                        <a:pt x="1" y="2"/>
                      </a:cubicBezTo>
                      <a:cubicBezTo>
                        <a:pt x="1" y="2"/>
                        <a:pt x="1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1" y="2"/>
                        <a:pt x="1" y="3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6" name="ïşḻïďê-Oval 31"/>
                <p:cNvSpPr>
                  <a:spLocks noChangeAspect="1"/>
                </p:cNvSpPr>
                <p:nvPr/>
              </p:nvSpPr>
              <p:spPr>
                <a:xfrm>
                  <a:off x="4359424" y="4920678"/>
                  <a:ext cx="152400" cy="152400"/>
                </a:xfrm>
                <a:prstGeom prst="ellipse">
                  <a:avLst/>
                </a:prstGeom>
                <a:solidFill>
                  <a:schemeClr val="accent1">
                    <a:lumMod val="10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7" name="ïşḻïďê-Oval 32"/>
                <p:cNvSpPr>
                  <a:spLocks noChangeAspect="1"/>
                </p:cNvSpPr>
                <p:nvPr/>
              </p:nvSpPr>
              <p:spPr>
                <a:xfrm>
                  <a:off x="4875327" y="3692215"/>
                  <a:ext cx="152400" cy="152400"/>
                </a:xfrm>
                <a:prstGeom prst="ellipse">
                  <a:avLst/>
                </a:prstGeom>
                <a:solidFill>
                  <a:schemeClr val="accent2">
                    <a:lumMod val="10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98" name="ïşḻïďê-Oval 34"/>
                <p:cNvSpPr>
                  <a:spLocks noChangeAspect="1"/>
                </p:cNvSpPr>
                <p:nvPr/>
              </p:nvSpPr>
              <p:spPr>
                <a:xfrm>
                  <a:off x="7183969" y="3692215"/>
                  <a:ext cx="152400" cy="152400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18" name="ïşḻïďê-Oval 35"/>
            <p:cNvSpPr>
              <a:spLocks noChangeAspect="1"/>
            </p:cNvSpPr>
            <p:nvPr/>
          </p:nvSpPr>
          <p:spPr>
            <a:xfrm>
              <a:off x="7680176" y="4920678"/>
              <a:ext cx="152400" cy="152400"/>
            </a:xfrm>
            <a:prstGeom prst="ellipse">
              <a:avLst/>
            </a:prstGeom>
            <a:solidFill>
              <a:schemeClr val="accent5">
                <a:lumMod val="100000"/>
              </a:schemeClr>
            </a:solidFill>
            <a:ln w="127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6">
                      <a:lumMod val="10000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19" name="ïşḻïďê-Oval 38"/>
            <p:cNvSpPr>
              <a:spLocks/>
            </p:cNvSpPr>
            <p:nvPr/>
          </p:nvSpPr>
          <p:spPr bwMode="auto">
            <a:xfrm>
              <a:off x="8068871" y="4490469"/>
              <a:ext cx="969171" cy="968376"/>
            </a:xfrm>
            <a:prstGeom prst="ellipse">
              <a:avLst/>
            </a:prstGeom>
            <a:solidFill>
              <a:schemeClr val="accent5">
                <a:lumMod val="100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5">
                      <a:lumMod val="10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anchor="ctr"/>
            <a:lstStyle/>
            <a:p>
              <a:pPr algn="ctr"/>
              <a:endParaRPr sz="160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grpSp>
          <p:nvGrpSpPr>
            <p:cNvPr id="20" name="Group 39"/>
            <p:cNvGrpSpPr/>
            <p:nvPr/>
          </p:nvGrpSpPr>
          <p:grpSpPr>
            <a:xfrm>
              <a:off x="8208456" y="4777571"/>
              <a:ext cx="693170" cy="394171"/>
              <a:chOff x="279400" y="-1397000"/>
              <a:chExt cx="1387475" cy="788988"/>
            </a:xfrm>
          </p:grpSpPr>
          <p:sp>
            <p:nvSpPr>
              <p:cNvPr id="64" name="ïşḻïďê-Freeform: Shape 40"/>
              <p:cNvSpPr>
                <a:spLocks/>
              </p:cNvSpPr>
              <p:nvPr/>
            </p:nvSpPr>
            <p:spPr bwMode="auto">
              <a:xfrm>
                <a:off x="584200" y="-1397000"/>
                <a:ext cx="1082675" cy="788988"/>
              </a:xfrm>
              <a:custGeom>
                <a:avLst/>
                <a:gdLst>
                  <a:gd name="T0" fmla="*/ 192 w 198"/>
                  <a:gd name="T1" fmla="*/ 72 h 144"/>
                  <a:gd name="T2" fmla="*/ 184 w 198"/>
                  <a:gd name="T3" fmla="*/ 72 h 144"/>
                  <a:gd name="T4" fmla="*/ 172 w 198"/>
                  <a:gd name="T5" fmla="*/ 43 h 144"/>
                  <a:gd name="T6" fmla="*/ 157 w 198"/>
                  <a:gd name="T7" fmla="*/ 32 h 144"/>
                  <a:gd name="T8" fmla="*/ 126 w 198"/>
                  <a:gd name="T9" fmla="*/ 32 h 144"/>
                  <a:gd name="T10" fmla="*/ 126 w 198"/>
                  <a:gd name="T11" fmla="*/ 2 h 144"/>
                  <a:gd name="T12" fmla="*/ 124 w 198"/>
                  <a:gd name="T13" fmla="*/ 0 h 144"/>
                  <a:gd name="T14" fmla="*/ 2 w 198"/>
                  <a:gd name="T15" fmla="*/ 0 h 144"/>
                  <a:gd name="T16" fmla="*/ 0 w 198"/>
                  <a:gd name="T17" fmla="*/ 2 h 144"/>
                  <a:gd name="T18" fmla="*/ 0 w 198"/>
                  <a:gd name="T19" fmla="*/ 123 h 144"/>
                  <a:gd name="T20" fmla="*/ 2 w 198"/>
                  <a:gd name="T21" fmla="*/ 125 h 144"/>
                  <a:gd name="T22" fmla="*/ 19 w 198"/>
                  <a:gd name="T23" fmla="*/ 125 h 144"/>
                  <a:gd name="T24" fmla="*/ 40 w 198"/>
                  <a:gd name="T25" fmla="*/ 144 h 144"/>
                  <a:gd name="T26" fmla="*/ 61 w 198"/>
                  <a:gd name="T27" fmla="*/ 125 h 144"/>
                  <a:gd name="T28" fmla="*/ 138 w 198"/>
                  <a:gd name="T29" fmla="*/ 125 h 144"/>
                  <a:gd name="T30" fmla="*/ 159 w 198"/>
                  <a:gd name="T31" fmla="*/ 144 h 144"/>
                  <a:gd name="T32" fmla="*/ 180 w 198"/>
                  <a:gd name="T33" fmla="*/ 125 h 144"/>
                  <a:gd name="T34" fmla="*/ 192 w 198"/>
                  <a:gd name="T35" fmla="*/ 125 h 144"/>
                  <a:gd name="T36" fmla="*/ 198 w 198"/>
                  <a:gd name="T37" fmla="*/ 119 h 144"/>
                  <a:gd name="T38" fmla="*/ 198 w 198"/>
                  <a:gd name="T39" fmla="*/ 78 h 144"/>
                  <a:gd name="T40" fmla="*/ 192 w 198"/>
                  <a:gd name="T41" fmla="*/ 72 h 144"/>
                  <a:gd name="T42" fmla="*/ 157 w 198"/>
                  <a:gd name="T43" fmla="*/ 36 h 144"/>
                  <a:gd name="T44" fmla="*/ 168 w 198"/>
                  <a:gd name="T45" fmla="*/ 45 h 144"/>
                  <a:gd name="T46" fmla="*/ 179 w 198"/>
                  <a:gd name="T47" fmla="*/ 72 h 144"/>
                  <a:gd name="T48" fmla="*/ 126 w 198"/>
                  <a:gd name="T49" fmla="*/ 72 h 144"/>
                  <a:gd name="T50" fmla="*/ 126 w 198"/>
                  <a:gd name="T51" fmla="*/ 36 h 144"/>
                  <a:gd name="T52" fmla="*/ 157 w 198"/>
                  <a:gd name="T53" fmla="*/ 36 h 144"/>
                  <a:gd name="T54" fmla="*/ 5 w 198"/>
                  <a:gd name="T55" fmla="*/ 5 h 144"/>
                  <a:gd name="T56" fmla="*/ 121 w 198"/>
                  <a:gd name="T57" fmla="*/ 5 h 144"/>
                  <a:gd name="T58" fmla="*/ 121 w 198"/>
                  <a:gd name="T59" fmla="*/ 120 h 144"/>
                  <a:gd name="T60" fmla="*/ 61 w 198"/>
                  <a:gd name="T61" fmla="*/ 120 h 144"/>
                  <a:gd name="T62" fmla="*/ 40 w 198"/>
                  <a:gd name="T63" fmla="*/ 102 h 144"/>
                  <a:gd name="T64" fmla="*/ 19 w 198"/>
                  <a:gd name="T65" fmla="*/ 120 h 144"/>
                  <a:gd name="T66" fmla="*/ 5 w 198"/>
                  <a:gd name="T67" fmla="*/ 120 h 144"/>
                  <a:gd name="T68" fmla="*/ 5 w 198"/>
                  <a:gd name="T69" fmla="*/ 5 h 144"/>
                  <a:gd name="T70" fmla="*/ 40 w 198"/>
                  <a:gd name="T71" fmla="*/ 139 h 144"/>
                  <a:gd name="T72" fmla="*/ 23 w 198"/>
                  <a:gd name="T73" fmla="*/ 123 h 144"/>
                  <a:gd name="T74" fmla="*/ 40 w 198"/>
                  <a:gd name="T75" fmla="*/ 106 h 144"/>
                  <a:gd name="T76" fmla="*/ 56 w 198"/>
                  <a:gd name="T77" fmla="*/ 123 h 144"/>
                  <a:gd name="T78" fmla="*/ 40 w 198"/>
                  <a:gd name="T79" fmla="*/ 139 h 144"/>
                  <a:gd name="T80" fmla="*/ 159 w 198"/>
                  <a:gd name="T81" fmla="*/ 139 h 144"/>
                  <a:gd name="T82" fmla="*/ 143 w 198"/>
                  <a:gd name="T83" fmla="*/ 123 h 144"/>
                  <a:gd name="T84" fmla="*/ 159 w 198"/>
                  <a:gd name="T85" fmla="*/ 106 h 144"/>
                  <a:gd name="T86" fmla="*/ 175 w 198"/>
                  <a:gd name="T87" fmla="*/ 122 h 144"/>
                  <a:gd name="T88" fmla="*/ 175 w 198"/>
                  <a:gd name="T89" fmla="*/ 123 h 144"/>
                  <a:gd name="T90" fmla="*/ 175 w 198"/>
                  <a:gd name="T91" fmla="*/ 123 h 144"/>
                  <a:gd name="T92" fmla="*/ 159 w 198"/>
                  <a:gd name="T93" fmla="*/ 139 h 144"/>
                  <a:gd name="T94" fmla="*/ 193 w 198"/>
                  <a:gd name="T95" fmla="*/ 119 h 144"/>
                  <a:gd name="T96" fmla="*/ 192 w 198"/>
                  <a:gd name="T97" fmla="*/ 120 h 144"/>
                  <a:gd name="T98" fmla="*/ 180 w 198"/>
                  <a:gd name="T99" fmla="*/ 120 h 144"/>
                  <a:gd name="T100" fmla="*/ 159 w 198"/>
                  <a:gd name="T101" fmla="*/ 102 h 144"/>
                  <a:gd name="T102" fmla="*/ 138 w 198"/>
                  <a:gd name="T103" fmla="*/ 120 h 144"/>
                  <a:gd name="T104" fmla="*/ 126 w 198"/>
                  <a:gd name="T105" fmla="*/ 120 h 144"/>
                  <a:gd name="T106" fmla="*/ 126 w 198"/>
                  <a:gd name="T107" fmla="*/ 77 h 144"/>
                  <a:gd name="T108" fmla="*/ 192 w 198"/>
                  <a:gd name="T109" fmla="*/ 77 h 144"/>
                  <a:gd name="T110" fmla="*/ 193 w 198"/>
                  <a:gd name="T111" fmla="*/ 78 h 144"/>
                  <a:gd name="T112" fmla="*/ 193 w 198"/>
                  <a:gd name="T113" fmla="*/ 119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8" h="144">
                    <a:moveTo>
                      <a:pt x="192" y="72"/>
                    </a:moveTo>
                    <a:cubicBezTo>
                      <a:pt x="184" y="72"/>
                      <a:pt x="184" y="72"/>
                      <a:pt x="184" y="72"/>
                    </a:cubicBezTo>
                    <a:cubicBezTo>
                      <a:pt x="181" y="65"/>
                      <a:pt x="172" y="43"/>
                      <a:pt x="172" y="43"/>
                    </a:cubicBezTo>
                    <a:cubicBezTo>
                      <a:pt x="170" y="37"/>
                      <a:pt x="163" y="32"/>
                      <a:pt x="157" y="32"/>
                    </a:cubicBezTo>
                    <a:cubicBezTo>
                      <a:pt x="126" y="32"/>
                      <a:pt x="126" y="32"/>
                      <a:pt x="126" y="32"/>
                    </a:cubicBezTo>
                    <a:cubicBezTo>
                      <a:pt x="126" y="2"/>
                      <a:pt x="126" y="2"/>
                      <a:pt x="126" y="2"/>
                    </a:cubicBezTo>
                    <a:cubicBezTo>
                      <a:pt x="126" y="1"/>
                      <a:pt x="125" y="0"/>
                      <a:pt x="12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124"/>
                      <a:pt x="1" y="125"/>
                      <a:pt x="2" y="125"/>
                    </a:cubicBezTo>
                    <a:cubicBezTo>
                      <a:pt x="19" y="125"/>
                      <a:pt x="19" y="125"/>
                      <a:pt x="19" y="125"/>
                    </a:cubicBezTo>
                    <a:cubicBezTo>
                      <a:pt x="20" y="135"/>
                      <a:pt x="29" y="144"/>
                      <a:pt x="40" y="144"/>
                    </a:cubicBezTo>
                    <a:cubicBezTo>
                      <a:pt x="51" y="144"/>
                      <a:pt x="59" y="135"/>
                      <a:pt x="61" y="125"/>
                    </a:cubicBezTo>
                    <a:cubicBezTo>
                      <a:pt x="138" y="125"/>
                      <a:pt x="138" y="125"/>
                      <a:pt x="138" y="125"/>
                    </a:cubicBezTo>
                    <a:cubicBezTo>
                      <a:pt x="139" y="135"/>
                      <a:pt x="148" y="144"/>
                      <a:pt x="159" y="144"/>
                    </a:cubicBezTo>
                    <a:cubicBezTo>
                      <a:pt x="170" y="144"/>
                      <a:pt x="179" y="135"/>
                      <a:pt x="180" y="125"/>
                    </a:cubicBezTo>
                    <a:cubicBezTo>
                      <a:pt x="192" y="125"/>
                      <a:pt x="192" y="125"/>
                      <a:pt x="192" y="125"/>
                    </a:cubicBezTo>
                    <a:cubicBezTo>
                      <a:pt x="195" y="125"/>
                      <a:pt x="198" y="122"/>
                      <a:pt x="198" y="119"/>
                    </a:cubicBezTo>
                    <a:cubicBezTo>
                      <a:pt x="198" y="78"/>
                      <a:pt x="198" y="78"/>
                      <a:pt x="198" y="78"/>
                    </a:cubicBezTo>
                    <a:cubicBezTo>
                      <a:pt x="198" y="75"/>
                      <a:pt x="195" y="72"/>
                      <a:pt x="192" y="72"/>
                    </a:cubicBezTo>
                    <a:close/>
                    <a:moveTo>
                      <a:pt x="157" y="36"/>
                    </a:moveTo>
                    <a:cubicBezTo>
                      <a:pt x="161" y="36"/>
                      <a:pt x="166" y="40"/>
                      <a:pt x="168" y="45"/>
                    </a:cubicBezTo>
                    <a:cubicBezTo>
                      <a:pt x="168" y="46"/>
                      <a:pt x="176" y="64"/>
                      <a:pt x="179" y="72"/>
                    </a:cubicBezTo>
                    <a:cubicBezTo>
                      <a:pt x="126" y="72"/>
                      <a:pt x="126" y="72"/>
                      <a:pt x="126" y="72"/>
                    </a:cubicBezTo>
                    <a:cubicBezTo>
                      <a:pt x="126" y="36"/>
                      <a:pt x="126" y="36"/>
                      <a:pt x="126" y="36"/>
                    </a:cubicBezTo>
                    <a:lnTo>
                      <a:pt x="157" y="36"/>
                    </a:lnTo>
                    <a:close/>
                    <a:moveTo>
                      <a:pt x="5" y="5"/>
                    </a:moveTo>
                    <a:cubicBezTo>
                      <a:pt x="121" y="5"/>
                      <a:pt x="121" y="5"/>
                      <a:pt x="121" y="5"/>
                    </a:cubicBezTo>
                    <a:cubicBezTo>
                      <a:pt x="121" y="120"/>
                      <a:pt x="121" y="120"/>
                      <a:pt x="121" y="120"/>
                    </a:cubicBezTo>
                    <a:cubicBezTo>
                      <a:pt x="61" y="120"/>
                      <a:pt x="61" y="120"/>
                      <a:pt x="61" y="120"/>
                    </a:cubicBezTo>
                    <a:cubicBezTo>
                      <a:pt x="59" y="110"/>
                      <a:pt x="51" y="102"/>
                      <a:pt x="40" y="102"/>
                    </a:cubicBezTo>
                    <a:cubicBezTo>
                      <a:pt x="29" y="102"/>
                      <a:pt x="20" y="110"/>
                      <a:pt x="19" y="120"/>
                    </a:cubicBezTo>
                    <a:cubicBezTo>
                      <a:pt x="5" y="120"/>
                      <a:pt x="5" y="120"/>
                      <a:pt x="5" y="120"/>
                    </a:cubicBezTo>
                    <a:lnTo>
                      <a:pt x="5" y="5"/>
                    </a:lnTo>
                    <a:close/>
                    <a:moveTo>
                      <a:pt x="40" y="139"/>
                    </a:moveTo>
                    <a:cubicBezTo>
                      <a:pt x="31" y="139"/>
                      <a:pt x="23" y="132"/>
                      <a:pt x="23" y="123"/>
                    </a:cubicBezTo>
                    <a:cubicBezTo>
                      <a:pt x="23" y="114"/>
                      <a:pt x="31" y="106"/>
                      <a:pt x="40" y="106"/>
                    </a:cubicBezTo>
                    <a:cubicBezTo>
                      <a:pt x="49" y="106"/>
                      <a:pt x="56" y="114"/>
                      <a:pt x="56" y="123"/>
                    </a:cubicBezTo>
                    <a:cubicBezTo>
                      <a:pt x="56" y="132"/>
                      <a:pt x="49" y="139"/>
                      <a:pt x="40" y="139"/>
                    </a:cubicBezTo>
                    <a:close/>
                    <a:moveTo>
                      <a:pt x="159" y="139"/>
                    </a:moveTo>
                    <a:cubicBezTo>
                      <a:pt x="150" y="139"/>
                      <a:pt x="143" y="132"/>
                      <a:pt x="143" y="123"/>
                    </a:cubicBezTo>
                    <a:cubicBezTo>
                      <a:pt x="143" y="114"/>
                      <a:pt x="150" y="106"/>
                      <a:pt x="159" y="106"/>
                    </a:cubicBezTo>
                    <a:cubicBezTo>
                      <a:pt x="168" y="106"/>
                      <a:pt x="175" y="113"/>
                      <a:pt x="175" y="122"/>
                    </a:cubicBezTo>
                    <a:cubicBezTo>
                      <a:pt x="175" y="122"/>
                      <a:pt x="175" y="122"/>
                      <a:pt x="175" y="123"/>
                    </a:cubicBezTo>
                    <a:cubicBezTo>
                      <a:pt x="175" y="123"/>
                      <a:pt x="175" y="123"/>
                      <a:pt x="175" y="123"/>
                    </a:cubicBezTo>
                    <a:cubicBezTo>
                      <a:pt x="175" y="132"/>
                      <a:pt x="168" y="139"/>
                      <a:pt x="159" y="139"/>
                    </a:cubicBezTo>
                    <a:close/>
                    <a:moveTo>
                      <a:pt x="193" y="119"/>
                    </a:moveTo>
                    <a:cubicBezTo>
                      <a:pt x="193" y="120"/>
                      <a:pt x="192" y="120"/>
                      <a:pt x="192" y="120"/>
                    </a:cubicBezTo>
                    <a:cubicBezTo>
                      <a:pt x="180" y="120"/>
                      <a:pt x="180" y="120"/>
                      <a:pt x="180" y="120"/>
                    </a:cubicBezTo>
                    <a:cubicBezTo>
                      <a:pt x="179" y="110"/>
                      <a:pt x="170" y="102"/>
                      <a:pt x="159" y="102"/>
                    </a:cubicBezTo>
                    <a:cubicBezTo>
                      <a:pt x="148" y="102"/>
                      <a:pt x="139" y="110"/>
                      <a:pt x="138" y="120"/>
                    </a:cubicBezTo>
                    <a:cubicBezTo>
                      <a:pt x="126" y="120"/>
                      <a:pt x="126" y="120"/>
                      <a:pt x="126" y="120"/>
                    </a:cubicBezTo>
                    <a:cubicBezTo>
                      <a:pt x="126" y="77"/>
                      <a:pt x="126" y="77"/>
                      <a:pt x="126" y="77"/>
                    </a:cubicBezTo>
                    <a:cubicBezTo>
                      <a:pt x="192" y="77"/>
                      <a:pt x="192" y="77"/>
                      <a:pt x="192" y="77"/>
                    </a:cubicBezTo>
                    <a:cubicBezTo>
                      <a:pt x="192" y="77"/>
                      <a:pt x="193" y="78"/>
                      <a:pt x="193" y="78"/>
                    </a:cubicBezTo>
                    <a:lnTo>
                      <a:pt x="193" y="11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65" name="ïşḻïďê-Freeform: Shape 41"/>
              <p:cNvSpPr>
                <a:spLocks/>
              </p:cNvSpPr>
              <p:nvPr/>
            </p:nvSpPr>
            <p:spPr bwMode="auto">
              <a:xfrm>
                <a:off x="279400" y="-1397000"/>
                <a:ext cx="239713" cy="28575"/>
              </a:xfrm>
              <a:custGeom>
                <a:avLst/>
                <a:gdLst>
                  <a:gd name="T0" fmla="*/ 42 w 44"/>
                  <a:gd name="T1" fmla="*/ 0 h 5"/>
                  <a:gd name="T2" fmla="*/ 2 w 44"/>
                  <a:gd name="T3" fmla="*/ 0 h 5"/>
                  <a:gd name="T4" fmla="*/ 0 w 44"/>
                  <a:gd name="T5" fmla="*/ 2 h 5"/>
                  <a:gd name="T6" fmla="*/ 2 w 44"/>
                  <a:gd name="T7" fmla="*/ 5 h 5"/>
                  <a:gd name="T8" fmla="*/ 42 w 44"/>
                  <a:gd name="T9" fmla="*/ 5 h 5"/>
                  <a:gd name="T10" fmla="*/ 44 w 44"/>
                  <a:gd name="T11" fmla="*/ 2 h 5"/>
                  <a:gd name="T12" fmla="*/ 42 w 44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">
                    <a:moveTo>
                      <a:pt x="4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4"/>
                      <a:pt x="1" y="5"/>
                      <a:pt x="2" y="5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3" y="5"/>
                      <a:pt x="44" y="4"/>
                      <a:pt x="44" y="2"/>
                    </a:cubicBezTo>
                    <a:cubicBezTo>
                      <a:pt x="44" y="1"/>
                      <a:pt x="43" y="0"/>
                      <a:pt x="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66" name="ïşḻïďê-Freeform: Shape 42"/>
              <p:cNvSpPr>
                <a:spLocks/>
              </p:cNvSpPr>
              <p:nvPr/>
            </p:nvSpPr>
            <p:spPr bwMode="auto">
              <a:xfrm>
                <a:off x="328613" y="-1276350"/>
                <a:ext cx="190500" cy="26988"/>
              </a:xfrm>
              <a:custGeom>
                <a:avLst/>
                <a:gdLst>
                  <a:gd name="T0" fmla="*/ 33 w 35"/>
                  <a:gd name="T1" fmla="*/ 0 h 5"/>
                  <a:gd name="T2" fmla="*/ 3 w 35"/>
                  <a:gd name="T3" fmla="*/ 0 h 5"/>
                  <a:gd name="T4" fmla="*/ 0 w 35"/>
                  <a:gd name="T5" fmla="*/ 2 h 5"/>
                  <a:gd name="T6" fmla="*/ 3 w 35"/>
                  <a:gd name="T7" fmla="*/ 5 h 5"/>
                  <a:gd name="T8" fmla="*/ 33 w 35"/>
                  <a:gd name="T9" fmla="*/ 5 h 5"/>
                  <a:gd name="T10" fmla="*/ 35 w 35"/>
                  <a:gd name="T11" fmla="*/ 2 h 5"/>
                  <a:gd name="T12" fmla="*/ 33 w 3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5">
                    <a:moveTo>
                      <a:pt x="3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4" y="5"/>
                      <a:pt x="35" y="4"/>
                      <a:pt x="35" y="2"/>
                    </a:cubicBezTo>
                    <a:cubicBezTo>
                      <a:pt x="35" y="1"/>
                      <a:pt x="34" y="0"/>
                      <a:pt x="3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67" name="ïşḻïďê-Freeform: Shape 43"/>
              <p:cNvSpPr>
                <a:spLocks/>
              </p:cNvSpPr>
              <p:nvPr/>
            </p:nvSpPr>
            <p:spPr bwMode="auto">
              <a:xfrm>
                <a:off x="382588" y="-1155700"/>
                <a:ext cx="136525" cy="26988"/>
              </a:xfrm>
              <a:custGeom>
                <a:avLst/>
                <a:gdLst>
                  <a:gd name="T0" fmla="*/ 23 w 25"/>
                  <a:gd name="T1" fmla="*/ 0 h 5"/>
                  <a:gd name="T2" fmla="*/ 3 w 25"/>
                  <a:gd name="T3" fmla="*/ 0 h 5"/>
                  <a:gd name="T4" fmla="*/ 0 w 25"/>
                  <a:gd name="T5" fmla="*/ 3 h 5"/>
                  <a:gd name="T6" fmla="*/ 3 w 25"/>
                  <a:gd name="T7" fmla="*/ 5 h 5"/>
                  <a:gd name="T8" fmla="*/ 23 w 25"/>
                  <a:gd name="T9" fmla="*/ 5 h 5"/>
                  <a:gd name="T10" fmla="*/ 25 w 25"/>
                  <a:gd name="T11" fmla="*/ 3 h 5"/>
                  <a:gd name="T12" fmla="*/ 23 w 2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5">
                    <a:moveTo>
                      <a:pt x="2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4" y="5"/>
                      <a:pt x="25" y="4"/>
                      <a:pt x="25" y="3"/>
                    </a:cubicBezTo>
                    <a:cubicBezTo>
                      <a:pt x="25" y="1"/>
                      <a:pt x="24" y="0"/>
                      <a:pt x="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21" name="Group 44"/>
            <p:cNvGrpSpPr/>
            <p:nvPr/>
          </p:nvGrpSpPr>
          <p:grpSpPr>
            <a:xfrm>
              <a:off x="7417211" y="2809237"/>
              <a:ext cx="969171" cy="971549"/>
              <a:chOff x="7204075" y="-1846263"/>
              <a:chExt cx="1939925" cy="1944688"/>
            </a:xfrm>
          </p:grpSpPr>
          <p:sp>
            <p:nvSpPr>
              <p:cNvPr id="57" name="ïşḻïďê-Oval 45"/>
              <p:cNvSpPr>
                <a:spLocks/>
              </p:cNvSpPr>
              <p:nvPr/>
            </p:nvSpPr>
            <p:spPr bwMode="auto">
              <a:xfrm>
                <a:off x="7204075" y="-1846263"/>
                <a:ext cx="1939925" cy="1944688"/>
              </a:xfrm>
              <a:prstGeom prst="ellipse">
                <a:avLst/>
              </a:prstGeom>
              <a:solidFill>
                <a:schemeClr val="accent4">
                  <a:lumMod val="10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grpSp>
            <p:nvGrpSpPr>
              <p:cNvPr id="58" name="Group 46"/>
              <p:cNvGrpSpPr/>
              <p:nvPr/>
            </p:nvGrpSpPr>
            <p:grpSpPr>
              <a:xfrm>
                <a:off x="7519988" y="-1506538"/>
                <a:ext cx="1312862" cy="1265238"/>
                <a:chOff x="7519988" y="-1506538"/>
                <a:chExt cx="1312862" cy="1265238"/>
              </a:xfrm>
            </p:grpSpPr>
            <p:sp>
              <p:nvSpPr>
                <p:cNvPr id="59" name="ïşḻïďê-Freeform: Shape 47"/>
                <p:cNvSpPr>
                  <a:spLocks/>
                </p:cNvSpPr>
                <p:nvPr/>
              </p:nvSpPr>
              <p:spPr bwMode="auto">
                <a:xfrm>
                  <a:off x="7519988" y="-1484313"/>
                  <a:ext cx="1176338" cy="1117600"/>
                </a:xfrm>
                <a:custGeom>
                  <a:avLst/>
                  <a:gdLst>
                    <a:gd name="T0" fmla="*/ 211 w 215"/>
                    <a:gd name="T1" fmla="*/ 164 h 204"/>
                    <a:gd name="T2" fmla="*/ 147 w 215"/>
                    <a:gd name="T3" fmla="*/ 199 h 204"/>
                    <a:gd name="T4" fmla="*/ 46 w 215"/>
                    <a:gd name="T5" fmla="*/ 10 h 204"/>
                    <a:gd name="T6" fmla="*/ 35 w 215"/>
                    <a:gd name="T7" fmla="*/ 1 h 204"/>
                    <a:gd name="T8" fmla="*/ 22 w 215"/>
                    <a:gd name="T9" fmla="*/ 3 h 204"/>
                    <a:gd name="T10" fmla="*/ 1 w 215"/>
                    <a:gd name="T11" fmla="*/ 14 h 204"/>
                    <a:gd name="T12" fmla="*/ 0 w 215"/>
                    <a:gd name="T13" fmla="*/ 17 h 204"/>
                    <a:gd name="T14" fmla="*/ 3 w 215"/>
                    <a:gd name="T15" fmla="*/ 18 h 204"/>
                    <a:gd name="T16" fmla="*/ 24 w 215"/>
                    <a:gd name="T17" fmla="*/ 7 h 204"/>
                    <a:gd name="T18" fmla="*/ 34 w 215"/>
                    <a:gd name="T19" fmla="*/ 6 h 204"/>
                    <a:gd name="T20" fmla="*/ 41 w 215"/>
                    <a:gd name="T21" fmla="*/ 12 h 204"/>
                    <a:gd name="T22" fmla="*/ 144 w 215"/>
                    <a:gd name="T23" fmla="*/ 203 h 204"/>
                    <a:gd name="T24" fmla="*/ 146 w 215"/>
                    <a:gd name="T25" fmla="*/ 204 h 204"/>
                    <a:gd name="T26" fmla="*/ 146 w 215"/>
                    <a:gd name="T27" fmla="*/ 204 h 204"/>
                    <a:gd name="T28" fmla="*/ 148 w 215"/>
                    <a:gd name="T29" fmla="*/ 204 h 204"/>
                    <a:gd name="T30" fmla="*/ 213 w 215"/>
                    <a:gd name="T31" fmla="*/ 168 h 204"/>
                    <a:gd name="T32" fmla="*/ 214 w 215"/>
                    <a:gd name="T33" fmla="*/ 165 h 204"/>
                    <a:gd name="T34" fmla="*/ 211 w 215"/>
                    <a:gd name="T35" fmla="*/ 16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15" h="204">
                      <a:moveTo>
                        <a:pt x="211" y="164"/>
                      </a:moveTo>
                      <a:cubicBezTo>
                        <a:pt x="147" y="199"/>
                        <a:pt x="147" y="199"/>
                        <a:pt x="147" y="199"/>
                      </a:cubicBezTo>
                      <a:cubicBezTo>
                        <a:pt x="46" y="10"/>
                        <a:pt x="46" y="10"/>
                        <a:pt x="46" y="10"/>
                      </a:cubicBezTo>
                      <a:cubicBezTo>
                        <a:pt x="43" y="6"/>
                        <a:pt x="40" y="3"/>
                        <a:pt x="35" y="1"/>
                      </a:cubicBezTo>
                      <a:cubicBezTo>
                        <a:pt x="31" y="0"/>
                        <a:pt x="26" y="1"/>
                        <a:pt x="22" y="3"/>
                      </a:cubicBezTo>
                      <a:cubicBezTo>
                        <a:pt x="1" y="14"/>
                        <a:pt x="1" y="14"/>
                        <a:pt x="1" y="14"/>
                      </a:cubicBezTo>
                      <a:cubicBezTo>
                        <a:pt x="0" y="15"/>
                        <a:pt x="0" y="16"/>
                        <a:pt x="0" y="17"/>
                      </a:cubicBezTo>
                      <a:cubicBezTo>
                        <a:pt x="1" y="18"/>
                        <a:pt x="2" y="19"/>
                        <a:pt x="3" y="18"/>
                      </a:cubicBezTo>
                      <a:cubicBezTo>
                        <a:pt x="24" y="7"/>
                        <a:pt x="24" y="7"/>
                        <a:pt x="24" y="7"/>
                      </a:cubicBezTo>
                      <a:cubicBezTo>
                        <a:pt x="27" y="5"/>
                        <a:pt x="31" y="5"/>
                        <a:pt x="34" y="6"/>
                      </a:cubicBezTo>
                      <a:cubicBezTo>
                        <a:pt x="37" y="7"/>
                        <a:pt x="40" y="9"/>
                        <a:pt x="41" y="12"/>
                      </a:cubicBezTo>
                      <a:cubicBezTo>
                        <a:pt x="144" y="203"/>
                        <a:pt x="144" y="203"/>
                        <a:pt x="144" y="203"/>
                      </a:cubicBezTo>
                      <a:cubicBezTo>
                        <a:pt x="145" y="203"/>
                        <a:pt x="145" y="204"/>
                        <a:pt x="146" y="204"/>
                      </a:cubicBezTo>
                      <a:cubicBezTo>
                        <a:pt x="146" y="204"/>
                        <a:pt x="146" y="204"/>
                        <a:pt x="146" y="204"/>
                      </a:cubicBezTo>
                      <a:cubicBezTo>
                        <a:pt x="147" y="204"/>
                        <a:pt x="147" y="204"/>
                        <a:pt x="148" y="204"/>
                      </a:cubicBezTo>
                      <a:cubicBezTo>
                        <a:pt x="213" y="168"/>
                        <a:pt x="213" y="168"/>
                        <a:pt x="213" y="168"/>
                      </a:cubicBezTo>
                      <a:cubicBezTo>
                        <a:pt x="215" y="168"/>
                        <a:pt x="215" y="166"/>
                        <a:pt x="214" y="165"/>
                      </a:cubicBezTo>
                      <a:cubicBezTo>
                        <a:pt x="214" y="164"/>
                        <a:pt x="212" y="164"/>
                        <a:pt x="211" y="16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60" name="ïşḻïďê-Freeform: Shape 48"/>
                <p:cNvSpPr>
                  <a:spLocks/>
                </p:cNvSpPr>
                <p:nvPr/>
              </p:nvSpPr>
              <p:spPr bwMode="auto">
                <a:xfrm>
                  <a:off x="8045450" y="-422275"/>
                  <a:ext cx="190500" cy="180975"/>
                </a:xfrm>
                <a:custGeom>
                  <a:avLst/>
                  <a:gdLst>
                    <a:gd name="T0" fmla="*/ 18 w 35"/>
                    <a:gd name="T1" fmla="*/ 0 h 33"/>
                    <a:gd name="T2" fmla="*/ 11 w 35"/>
                    <a:gd name="T3" fmla="*/ 2 h 33"/>
                    <a:gd name="T4" fmla="*/ 4 w 35"/>
                    <a:gd name="T5" fmla="*/ 24 h 33"/>
                    <a:gd name="T6" fmla="*/ 19 w 35"/>
                    <a:gd name="T7" fmla="*/ 33 h 33"/>
                    <a:gd name="T8" fmla="*/ 26 w 35"/>
                    <a:gd name="T9" fmla="*/ 31 h 33"/>
                    <a:gd name="T10" fmla="*/ 34 w 35"/>
                    <a:gd name="T11" fmla="*/ 21 h 33"/>
                    <a:gd name="T12" fmla="*/ 33 w 35"/>
                    <a:gd name="T13" fmla="*/ 9 h 33"/>
                    <a:gd name="T14" fmla="*/ 18 w 35"/>
                    <a:gd name="T15" fmla="*/ 0 h 33"/>
                    <a:gd name="T16" fmla="*/ 30 w 35"/>
                    <a:gd name="T17" fmla="*/ 20 h 33"/>
                    <a:gd name="T18" fmla="*/ 24 w 35"/>
                    <a:gd name="T19" fmla="*/ 27 h 33"/>
                    <a:gd name="T20" fmla="*/ 19 w 35"/>
                    <a:gd name="T21" fmla="*/ 28 h 33"/>
                    <a:gd name="T22" fmla="*/ 8 w 35"/>
                    <a:gd name="T23" fmla="*/ 22 h 33"/>
                    <a:gd name="T24" fmla="*/ 13 w 35"/>
                    <a:gd name="T25" fmla="*/ 6 h 33"/>
                    <a:gd name="T26" fmla="*/ 18 w 35"/>
                    <a:gd name="T27" fmla="*/ 5 h 33"/>
                    <a:gd name="T28" fmla="*/ 29 w 35"/>
                    <a:gd name="T29" fmla="*/ 11 h 33"/>
                    <a:gd name="T30" fmla="*/ 30 w 35"/>
                    <a:gd name="T31" fmla="*/ 2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5" h="33">
                      <a:moveTo>
                        <a:pt x="18" y="0"/>
                      </a:moveTo>
                      <a:cubicBezTo>
                        <a:pt x="16" y="0"/>
                        <a:pt x="13" y="1"/>
                        <a:pt x="11" y="2"/>
                      </a:cubicBezTo>
                      <a:cubicBezTo>
                        <a:pt x="3" y="6"/>
                        <a:pt x="0" y="16"/>
                        <a:pt x="4" y="24"/>
                      </a:cubicBezTo>
                      <a:cubicBezTo>
                        <a:pt x="7" y="30"/>
                        <a:pt x="13" y="33"/>
                        <a:pt x="19" y="33"/>
                      </a:cubicBezTo>
                      <a:cubicBezTo>
                        <a:pt x="21" y="33"/>
                        <a:pt x="24" y="32"/>
                        <a:pt x="26" y="31"/>
                      </a:cubicBezTo>
                      <a:cubicBezTo>
                        <a:pt x="30" y="29"/>
                        <a:pt x="33" y="25"/>
                        <a:pt x="34" y="21"/>
                      </a:cubicBezTo>
                      <a:cubicBezTo>
                        <a:pt x="35" y="17"/>
                        <a:pt x="35" y="13"/>
                        <a:pt x="33" y="9"/>
                      </a:cubicBezTo>
                      <a:cubicBezTo>
                        <a:pt x="30" y="4"/>
                        <a:pt x="24" y="0"/>
                        <a:pt x="18" y="0"/>
                      </a:cubicBezTo>
                      <a:close/>
                      <a:moveTo>
                        <a:pt x="30" y="20"/>
                      </a:moveTo>
                      <a:cubicBezTo>
                        <a:pt x="29" y="23"/>
                        <a:pt x="27" y="25"/>
                        <a:pt x="24" y="27"/>
                      </a:cubicBezTo>
                      <a:cubicBezTo>
                        <a:pt x="22" y="28"/>
                        <a:pt x="20" y="28"/>
                        <a:pt x="19" y="28"/>
                      </a:cubicBezTo>
                      <a:cubicBezTo>
                        <a:pt x="14" y="28"/>
                        <a:pt x="10" y="26"/>
                        <a:pt x="8" y="22"/>
                      </a:cubicBezTo>
                      <a:cubicBezTo>
                        <a:pt x="5" y="16"/>
                        <a:pt x="7" y="9"/>
                        <a:pt x="13" y="6"/>
                      </a:cubicBezTo>
                      <a:cubicBezTo>
                        <a:pt x="15" y="5"/>
                        <a:pt x="17" y="5"/>
                        <a:pt x="18" y="5"/>
                      </a:cubicBezTo>
                      <a:cubicBezTo>
                        <a:pt x="23" y="5"/>
                        <a:pt x="27" y="7"/>
                        <a:pt x="29" y="11"/>
                      </a:cubicBezTo>
                      <a:cubicBezTo>
                        <a:pt x="30" y="14"/>
                        <a:pt x="31" y="17"/>
                        <a:pt x="30" y="2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61" name="ïşḻïďê-Freeform: Shape 49"/>
                <p:cNvSpPr>
                  <a:spLocks/>
                </p:cNvSpPr>
                <p:nvPr/>
              </p:nvSpPr>
              <p:spPr bwMode="auto">
                <a:xfrm>
                  <a:off x="7962900" y="-1506538"/>
                  <a:ext cx="869950" cy="1003300"/>
                </a:xfrm>
                <a:custGeom>
                  <a:avLst/>
                  <a:gdLst>
                    <a:gd name="T0" fmla="*/ 158 w 159"/>
                    <a:gd name="T1" fmla="*/ 135 h 183"/>
                    <a:gd name="T2" fmla="*/ 86 w 159"/>
                    <a:gd name="T3" fmla="*/ 2 h 183"/>
                    <a:gd name="T4" fmla="*/ 84 w 159"/>
                    <a:gd name="T5" fmla="*/ 0 h 183"/>
                    <a:gd name="T6" fmla="*/ 83 w 159"/>
                    <a:gd name="T7" fmla="*/ 1 h 183"/>
                    <a:gd name="T8" fmla="*/ 1 w 159"/>
                    <a:gd name="T9" fmla="*/ 45 h 183"/>
                    <a:gd name="T10" fmla="*/ 0 w 159"/>
                    <a:gd name="T11" fmla="*/ 48 h 183"/>
                    <a:gd name="T12" fmla="*/ 72 w 159"/>
                    <a:gd name="T13" fmla="*/ 181 h 183"/>
                    <a:gd name="T14" fmla="*/ 74 w 159"/>
                    <a:gd name="T15" fmla="*/ 183 h 183"/>
                    <a:gd name="T16" fmla="*/ 74 w 159"/>
                    <a:gd name="T17" fmla="*/ 183 h 183"/>
                    <a:gd name="T18" fmla="*/ 76 w 159"/>
                    <a:gd name="T19" fmla="*/ 182 h 183"/>
                    <a:gd name="T20" fmla="*/ 157 w 159"/>
                    <a:gd name="T21" fmla="*/ 138 h 183"/>
                    <a:gd name="T22" fmla="*/ 158 w 159"/>
                    <a:gd name="T23" fmla="*/ 135 h 183"/>
                    <a:gd name="T24" fmla="*/ 83 w 159"/>
                    <a:gd name="T25" fmla="*/ 6 h 183"/>
                    <a:gd name="T26" fmla="*/ 117 w 159"/>
                    <a:gd name="T27" fmla="*/ 69 h 183"/>
                    <a:gd name="T28" fmla="*/ 39 w 159"/>
                    <a:gd name="T29" fmla="*/ 110 h 183"/>
                    <a:gd name="T30" fmla="*/ 6 w 159"/>
                    <a:gd name="T31" fmla="*/ 48 h 183"/>
                    <a:gd name="T32" fmla="*/ 83 w 159"/>
                    <a:gd name="T33" fmla="*/ 6 h 183"/>
                    <a:gd name="T34" fmla="*/ 75 w 159"/>
                    <a:gd name="T35" fmla="*/ 177 h 183"/>
                    <a:gd name="T36" fmla="*/ 42 w 159"/>
                    <a:gd name="T37" fmla="*/ 114 h 183"/>
                    <a:gd name="T38" fmla="*/ 119 w 159"/>
                    <a:gd name="T39" fmla="*/ 73 h 183"/>
                    <a:gd name="T40" fmla="*/ 153 w 159"/>
                    <a:gd name="T41" fmla="*/ 135 h 183"/>
                    <a:gd name="T42" fmla="*/ 75 w 159"/>
                    <a:gd name="T43" fmla="*/ 177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159" h="183">
                      <a:moveTo>
                        <a:pt x="158" y="135"/>
                      </a:moveTo>
                      <a:cubicBezTo>
                        <a:pt x="86" y="2"/>
                        <a:pt x="86" y="2"/>
                        <a:pt x="86" y="2"/>
                      </a:cubicBezTo>
                      <a:cubicBezTo>
                        <a:pt x="86" y="1"/>
                        <a:pt x="85" y="1"/>
                        <a:pt x="84" y="0"/>
                      </a:cubicBezTo>
                      <a:cubicBezTo>
                        <a:pt x="84" y="0"/>
                        <a:pt x="83" y="0"/>
                        <a:pt x="83" y="1"/>
                      </a:cubicBezTo>
                      <a:cubicBezTo>
                        <a:pt x="1" y="45"/>
                        <a:pt x="1" y="45"/>
                        <a:pt x="1" y="45"/>
                      </a:cubicBezTo>
                      <a:cubicBezTo>
                        <a:pt x="0" y="45"/>
                        <a:pt x="0" y="47"/>
                        <a:pt x="0" y="48"/>
                      </a:cubicBezTo>
                      <a:cubicBezTo>
                        <a:pt x="72" y="181"/>
                        <a:pt x="72" y="181"/>
                        <a:pt x="72" y="181"/>
                      </a:cubicBezTo>
                      <a:cubicBezTo>
                        <a:pt x="73" y="182"/>
                        <a:pt x="73" y="182"/>
                        <a:pt x="74" y="183"/>
                      </a:cubicBezTo>
                      <a:cubicBezTo>
                        <a:pt x="74" y="183"/>
                        <a:pt x="74" y="183"/>
                        <a:pt x="74" y="183"/>
                      </a:cubicBezTo>
                      <a:cubicBezTo>
                        <a:pt x="75" y="183"/>
                        <a:pt x="75" y="183"/>
                        <a:pt x="76" y="182"/>
                      </a:cubicBezTo>
                      <a:cubicBezTo>
                        <a:pt x="157" y="138"/>
                        <a:pt x="157" y="138"/>
                        <a:pt x="157" y="138"/>
                      </a:cubicBezTo>
                      <a:cubicBezTo>
                        <a:pt x="158" y="138"/>
                        <a:pt x="159" y="136"/>
                        <a:pt x="158" y="135"/>
                      </a:cubicBezTo>
                      <a:close/>
                      <a:moveTo>
                        <a:pt x="83" y="6"/>
                      </a:moveTo>
                      <a:cubicBezTo>
                        <a:pt x="117" y="69"/>
                        <a:pt x="117" y="69"/>
                        <a:pt x="117" y="69"/>
                      </a:cubicBezTo>
                      <a:cubicBezTo>
                        <a:pt x="39" y="110"/>
                        <a:pt x="39" y="110"/>
                        <a:pt x="39" y="110"/>
                      </a:cubicBezTo>
                      <a:cubicBezTo>
                        <a:pt x="6" y="48"/>
                        <a:pt x="6" y="48"/>
                        <a:pt x="6" y="48"/>
                      </a:cubicBezTo>
                      <a:lnTo>
                        <a:pt x="83" y="6"/>
                      </a:lnTo>
                      <a:close/>
                      <a:moveTo>
                        <a:pt x="75" y="177"/>
                      </a:moveTo>
                      <a:cubicBezTo>
                        <a:pt x="42" y="114"/>
                        <a:pt x="42" y="114"/>
                        <a:pt x="42" y="114"/>
                      </a:cubicBezTo>
                      <a:cubicBezTo>
                        <a:pt x="119" y="73"/>
                        <a:pt x="119" y="73"/>
                        <a:pt x="119" y="73"/>
                      </a:cubicBezTo>
                      <a:cubicBezTo>
                        <a:pt x="153" y="135"/>
                        <a:pt x="153" y="135"/>
                        <a:pt x="153" y="135"/>
                      </a:cubicBezTo>
                      <a:lnTo>
                        <a:pt x="75" y="17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62" name="ïşḻïďê-Freeform: Shape 50"/>
                <p:cNvSpPr>
                  <a:spLocks/>
                </p:cNvSpPr>
                <p:nvPr/>
              </p:nvSpPr>
              <p:spPr bwMode="auto">
                <a:xfrm>
                  <a:off x="8132763" y="-1341438"/>
                  <a:ext cx="234950" cy="136525"/>
                </a:xfrm>
                <a:custGeom>
                  <a:avLst/>
                  <a:gdLst>
                    <a:gd name="T0" fmla="*/ 42 w 43"/>
                    <a:gd name="T1" fmla="*/ 4 h 25"/>
                    <a:gd name="T2" fmla="*/ 43 w 43"/>
                    <a:gd name="T3" fmla="*/ 1 h 25"/>
                    <a:gd name="T4" fmla="*/ 40 w 43"/>
                    <a:gd name="T5" fmla="*/ 0 h 25"/>
                    <a:gd name="T6" fmla="*/ 2 w 43"/>
                    <a:gd name="T7" fmla="*/ 21 h 25"/>
                    <a:gd name="T8" fmla="*/ 1 w 43"/>
                    <a:gd name="T9" fmla="*/ 24 h 25"/>
                    <a:gd name="T10" fmla="*/ 3 w 43"/>
                    <a:gd name="T11" fmla="*/ 25 h 25"/>
                    <a:gd name="T12" fmla="*/ 4 w 43"/>
                    <a:gd name="T13" fmla="*/ 25 h 25"/>
                    <a:gd name="T14" fmla="*/ 42 w 43"/>
                    <a:gd name="T15" fmla="*/ 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3" h="25">
                      <a:moveTo>
                        <a:pt x="42" y="4"/>
                      </a:moveTo>
                      <a:cubicBezTo>
                        <a:pt x="43" y="4"/>
                        <a:pt x="43" y="2"/>
                        <a:pt x="43" y="1"/>
                      </a:cubicBezTo>
                      <a:cubicBezTo>
                        <a:pt x="42" y="0"/>
                        <a:pt x="41" y="0"/>
                        <a:pt x="40" y="0"/>
                      </a:cubicBezTo>
                      <a:cubicBezTo>
                        <a:pt x="2" y="21"/>
                        <a:pt x="2" y="21"/>
                        <a:pt x="2" y="21"/>
                      </a:cubicBezTo>
                      <a:cubicBezTo>
                        <a:pt x="0" y="21"/>
                        <a:pt x="0" y="23"/>
                        <a:pt x="1" y="24"/>
                      </a:cubicBezTo>
                      <a:cubicBezTo>
                        <a:pt x="1" y="25"/>
                        <a:pt x="2" y="25"/>
                        <a:pt x="3" y="25"/>
                      </a:cubicBezTo>
                      <a:cubicBezTo>
                        <a:pt x="3" y="25"/>
                        <a:pt x="3" y="25"/>
                        <a:pt x="4" y="25"/>
                      </a:cubicBezTo>
                      <a:lnTo>
                        <a:pt x="42" y="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63" name="ïşḻïďê-Freeform: Shape 51"/>
                <p:cNvSpPr>
                  <a:spLocks/>
                </p:cNvSpPr>
                <p:nvPr/>
              </p:nvSpPr>
              <p:spPr bwMode="auto">
                <a:xfrm>
                  <a:off x="8329613" y="-981075"/>
                  <a:ext cx="234950" cy="138113"/>
                </a:xfrm>
                <a:custGeom>
                  <a:avLst/>
                  <a:gdLst>
                    <a:gd name="T0" fmla="*/ 43 w 43"/>
                    <a:gd name="T1" fmla="*/ 1 h 25"/>
                    <a:gd name="T2" fmla="*/ 39 w 43"/>
                    <a:gd name="T3" fmla="*/ 0 h 25"/>
                    <a:gd name="T4" fmla="*/ 1 w 43"/>
                    <a:gd name="T5" fmla="*/ 21 h 25"/>
                    <a:gd name="T6" fmla="*/ 0 w 43"/>
                    <a:gd name="T7" fmla="*/ 24 h 25"/>
                    <a:gd name="T8" fmla="*/ 2 w 43"/>
                    <a:gd name="T9" fmla="*/ 25 h 25"/>
                    <a:gd name="T10" fmla="*/ 3 w 43"/>
                    <a:gd name="T11" fmla="*/ 25 h 25"/>
                    <a:gd name="T12" fmla="*/ 42 w 43"/>
                    <a:gd name="T13" fmla="*/ 4 h 25"/>
                    <a:gd name="T14" fmla="*/ 43 w 43"/>
                    <a:gd name="T15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3" h="25">
                      <a:moveTo>
                        <a:pt x="43" y="1"/>
                      </a:moveTo>
                      <a:cubicBezTo>
                        <a:pt x="42" y="0"/>
                        <a:pt x="41" y="0"/>
                        <a:pt x="39" y="0"/>
                      </a:cubicBezTo>
                      <a:cubicBezTo>
                        <a:pt x="1" y="21"/>
                        <a:pt x="1" y="21"/>
                        <a:pt x="1" y="21"/>
                      </a:cubicBezTo>
                      <a:cubicBezTo>
                        <a:pt x="0" y="22"/>
                        <a:pt x="0" y="23"/>
                        <a:pt x="0" y="24"/>
                      </a:cubicBezTo>
                      <a:cubicBezTo>
                        <a:pt x="1" y="25"/>
                        <a:pt x="2" y="25"/>
                        <a:pt x="2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42" y="4"/>
                        <a:pt x="42" y="4"/>
                        <a:pt x="42" y="4"/>
                      </a:cubicBezTo>
                      <a:cubicBezTo>
                        <a:pt x="43" y="4"/>
                        <a:pt x="43" y="2"/>
                        <a:pt x="4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2" name="Group 52"/>
            <p:cNvGrpSpPr/>
            <p:nvPr/>
          </p:nvGrpSpPr>
          <p:grpSpPr>
            <a:xfrm>
              <a:off x="5617397" y="2082706"/>
              <a:ext cx="966792" cy="971549"/>
              <a:chOff x="5137150" y="-1846263"/>
              <a:chExt cx="1935163" cy="1944688"/>
            </a:xfrm>
          </p:grpSpPr>
          <p:sp>
            <p:nvSpPr>
              <p:cNvPr id="48" name="ïşḻïďê-Oval 53"/>
              <p:cNvSpPr>
                <a:spLocks/>
              </p:cNvSpPr>
              <p:nvPr/>
            </p:nvSpPr>
            <p:spPr bwMode="auto">
              <a:xfrm>
                <a:off x="5137150" y="-1846263"/>
                <a:ext cx="1935163" cy="1944688"/>
              </a:xfrm>
              <a:prstGeom prst="ellipse">
                <a:avLst/>
              </a:prstGeom>
              <a:solidFill>
                <a:schemeClr val="accent3">
                  <a:lumMod val="10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grpSp>
            <p:nvGrpSpPr>
              <p:cNvPr id="49" name="Group 54"/>
              <p:cNvGrpSpPr/>
              <p:nvPr/>
            </p:nvGrpSpPr>
            <p:grpSpPr>
              <a:xfrm>
                <a:off x="5526088" y="-1517650"/>
                <a:ext cx="1158875" cy="1292225"/>
                <a:chOff x="5526088" y="-1517650"/>
                <a:chExt cx="1158875" cy="1292225"/>
              </a:xfrm>
            </p:grpSpPr>
            <p:sp>
              <p:nvSpPr>
                <p:cNvPr id="50" name="ïşḻïďê-Freeform: Shape 55"/>
                <p:cNvSpPr>
                  <a:spLocks/>
                </p:cNvSpPr>
                <p:nvPr/>
              </p:nvSpPr>
              <p:spPr bwMode="auto">
                <a:xfrm>
                  <a:off x="5656263" y="-1517650"/>
                  <a:ext cx="950913" cy="784225"/>
                </a:xfrm>
                <a:custGeom>
                  <a:avLst/>
                  <a:gdLst>
                    <a:gd name="T0" fmla="*/ 172 w 174"/>
                    <a:gd name="T1" fmla="*/ 143 h 143"/>
                    <a:gd name="T2" fmla="*/ 2 w 174"/>
                    <a:gd name="T3" fmla="*/ 143 h 143"/>
                    <a:gd name="T4" fmla="*/ 0 w 174"/>
                    <a:gd name="T5" fmla="*/ 140 h 143"/>
                    <a:gd name="T6" fmla="*/ 0 w 174"/>
                    <a:gd name="T7" fmla="*/ 2 h 143"/>
                    <a:gd name="T8" fmla="*/ 2 w 174"/>
                    <a:gd name="T9" fmla="*/ 0 h 143"/>
                    <a:gd name="T10" fmla="*/ 172 w 174"/>
                    <a:gd name="T11" fmla="*/ 0 h 143"/>
                    <a:gd name="T12" fmla="*/ 174 w 174"/>
                    <a:gd name="T13" fmla="*/ 2 h 143"/>
                    <a:gd name="T14" fmla="*/ 174 w 174"/>
                    <a:gd name="T15" fmla="*/ 140 h 143"/>
                    <a:gd name="T16" fmla="*/ 172 w 174"/>
                    <a:gd name="T17" fmla="*/ 143 h 143"/>
                    <a:gd name="T18" fmla="*/ 4 w 174"/>
                    <a:gd name="T19" fmla="*/ 138 h 143"/>
                    <a:gd name="T20" fmla="*/ 169 w 174"/>
                    <a:gd name="T21" fmla="*/ 138 h 143"/>
                    <a:gd name="T22" fmla="*/ 169 w 174"/>
                    <a:gd name="T23" fmla="*/ 4 h 143"/>
                    <a:gd name="T24" fmla="*/ 4 w 174"/>
                    <a:gd name="T25" fmla="*/ 4 h 143"/>
                    <a:gd name="T26" fmla="*/ 4 w 174"/>
                    <a:gd name="T27" fmla="*/ 138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74" h="143">
                      <a:moveTo>
                        <a:pt x="172" y="143"/>
                      </a:moveTo>
                      <a:cubicBezTo>
                        <a:pt x="2" y="143"/>
                        <a:pt x="2" y="143"/>
                        <a:pt x="2" y="143"/>
                      </a:cubicBezTo>
                      <a:cubicBezTo>
                        <a:pt x="1" y="143"/>
                        <a:pt x="0" y="142"/>
                        <a:pt x="0" y="140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1"/>
                        <a:pt x="1" y="0"/>
                        <a:pt x="2" y="0"/>
                      </a:cubicBezTo>
                      <a:cubicBezTo>
                        <a:pt x="172" y="0"/>
                        <a:pt x="172" y="0"/>
                        <a:pt x="172" y="0"/>
                      </a:cubicBezTo>
                      <a:cubicBezTo>
                        <a:pt x="173" y="0"/>
                        <a:pt x="174" y="1"/>
                        <a:pt x="174" y="2"/>
                      </a:cubicBezTo>
                      <a:cubicBezTo>
                        <a:pt x="174" y="140"/>
                        <a:pt x="174" y="140"/>
                        <a:pt x="174" y="140"/>
                      </a:cubicBezTo>
                      <a:cubicBezTo>
                        <a:pt x="174" y="142"/>
                        <a:pt x="173" y="143"/>
                        <a:pt x="172" y="143"/>
                      </a:cubicBezTo>
                      <a:close/>
                      <a:moveTo>
                        <a:pt x="4" y="138"/>
                      </a:moveTo>
                      <a:cubicBezTo>
                        <a:pt x="169" y="138"/>
                        <a:pt x="169" y="138"/>
                        <a:pt x="169" y="138"/>
                      </a:cubicBezTo>
                      <a:cubicBezTo>
                        <a:pt x="169" y="4"/>
                        <a:pt x="169" y="4"/>
                        <a:pt x="169" y="4"/>
                      </a:cubicBezTo>
                      <a:cubicBezTo>
                        <a:pt x="4" y="4"/>
                        <a:pt x="4" y="4"/>
                        <a:pt x="4" y="4"/>
                      </a:cubicBezTo>
                      <a:lnTo>
                        <a:pt x="4" y="13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1" name="ïşḻïďê-Freeform: Shape 56"/>
                <p:cNvSpPr>
                  <a:spLocks/>
                </p:cNvSpPr>
                <p:nvPr/>
              </p:nvSpPr>
              <p:spPr bwMode="auto">
                <a:xfrm>
                  <a:off x="5962650" y="-1408113"/>
                  <a:ext cx="339725" cy="93663"/>
                </a:xfrm>
                <a:custGeom>
                  <a:avLst/>
                  <a:gdLst>
                    <a:gd name="T0" fmla="*/ 53 w 62"/>
                    <a:gd name="T1" fmla="*/ 17 h 17"/>
                    <a:gd name="T2" fmla="*/ 9 w 62"/>
                    <a:gd name="T3" fmla="*/ 17 h 17"/>
                    <a:gd name="T4" fmla="*/ 0 w 62"/>
                    <a:gd name="T5" fmla="*/ 9 h 17"/>
                    <a:gd name="T6" fmla="*/ 9 w 62"/>
                    <a:gd name="T7" fmla="*/ 0 h 17"/>
                    <a:gd name="T8" fmla="*/ 53 w 62"/>
                    <a:gd name="T9" fmla="*/ 0 h 17"/>
                    <a:gd name="T10" fmla="*/ 62 w 62"/>
                    <a:gd name="T11" fmla="*/ 9 h 17"/>
                    <a:gd name="T12" fmla="*/ 53 w 62"/>
                    <a:gd name="T13" fmla="*/ 17 h 17"/>
                    <a:gd name="T14" fmla="*/ 9 w 62"/>
                    <a:gd name="T15" fmla="*/ 4 h 17"/>
                    <a:gd name="T16" fmla="*/ 4 w 62"/>
                    <a:gd name="T17" fmla="*/ 9 h 17"/>
                    <a:gd name="T18" fmla="*/ 9 w 62"/>
                    <a:gd name="T19" fmla="*/ 13 h 17"/>
                    <a:gd name="T20" fmla="*/ 53 w 62"/>
                    <a:gd name="T21" fmla="*/ 13 h 17"/>
                    <a:gd name="T22" fmla="*/ 57 w 62"/>
                    <a:gd name="T23" fmla="*/ 9 h 17"/>
                    <a:gd name="T24" fmla="*/ 53 w 62"/>
                    <a:gd name="T25" fmla="*/ 4 h 17"/>
                    <a:gd name="T26" fmla="*/ 9 w 62"/>
                    <a:gd name="T27" fmla="*/ 4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62" h="17">
                      <a:moveTo>
                        <a:pt x="53" y="17"/>
                      </a:moveTo>
                      <a:cubicBezTo>
                        <a:pt x="9" y="17"/>
                        <a:pt x="9" y="17"/>
                        <a:pt x="9" y="17"/>
                      </a:cubicBezTo>
                      <a:cubicBezTo>
                        <a:pt x="4" y="17"/>
                        <a:pt x="0" y="13"/>
                        <a:pt x="0" y="9"/>
                      </a:cubicBezTo>
                      <a:cubicBezTo>
                        <a:pt x="0" y="4"/>
                        <a:pt x="4" y="0"/>
                        <a:pt x="9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8" y="0"/>
                        <a:pt x="62" y="4"/>
                        <a:pt x="62" y="9"/>
                      </a:cubicBezTo>
                      <a:cubicBezTo>
                        <a:pt x="62" y="13"/>
                        <a:pt x="58" y="17"/>
                        <a:pt x="53" y="17"/>
                      </a:cubicBezTo>
                      <a:close/>
                      <a:moveTo>
                        <a:pt x="9" y="4"/>
                      </a:moveTo>
                      <a:cubicBezTo>
                        <a:pt x="6" y="4"/>
                        <a:pt x="4" y="6"/>
                        <a:pt x="4" y="9"/>
                      </a:cubicBezTo>
                      <a:cubicBezTo>
                        <a:pt x="4" y="11"/>
                        <a:pt x="6" y="13"/>
                        <a:pt x="9" y="13"/>
                      </a:cubicBezTo>
                      <a:cubicBezTo>
                        <a:pt x="53" y="13"/>
                        <a:pt x="53" y="13"/>
                        <a:pt x="53" y="13"/>
                      </a:cubicBezTo>
                      <a:cubicBezTo>
                        <a:pt x="55" y="13"/>
                        <a:pt x="57" y="11"/>
                        <a:pt x="57" y="9"/>
                      </a:cubicBezTo>
                      <a:cubicBezTo>
                        <a:pt x="57" y="6"/>
                        <a:pt x="55" y="4"/>
                        <a:pt x="53" y="4"/>
                      </a:cubicBez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2" name="ïşḻïďê-Freeform: Shape 57"/>
                <p:cNvSpPr>
                  <a:spLocks/>
                </p:cNvSpPr>
                <p:nvPr/>
              </p:nvSpPr>
              <p:spPr bwMode="auto">
                <a:xfrm>
                  <a:off x="5640388" y="-498475"/>
                  <a:ext cx="152400" cy="153988"/>
                </a:xfrm>
                <a:custGeom>
                  <a:avLst/>
                  <a:gdLst>
                    <a:gd name="T0" fmla="*/ 14 w 28"/>
                    <a:gd name="T1" fmla="*/ 28 h 28"/>
                    <a:gd name="T2" fmla="*/ 0 w 28"/>
                    <a:gd name="T3" fmla="*/ 14 h 28"/>
                    <a:gd name="T4" fmla="*/ 14 w 28"/>
                    <a:gd name="T5" fmla="*/ 0 h 28"/>
                    <a:gd name="T6" fmla="*/ 28 w 28"/>
                    <a:gd name="T7" fmla="*/ 14 h 28"/>
                    <a:gd name="T8" fmla="*/ 14 w 28"/>
                    <a:gd name="T9" fmla="*/ 28 h 28"/>
                    <a:gd name="T10" fmla="*/ 14 w 28"/>
                    <a:gd name="T11" fmla="*/ 5 h 28"/>
                    <a:gd name="T12" fmla="*/ 5 w 28"/>
                    <a:gd name="T13" fmla="*/ 14 h 28"/>
                    <a:gd name="T14" fmla="*/ 14 w 28"/>
                    <a:gd name="T15" fmla="*/ 23 h 28"/>
                    <a:gd name="T16" fmla="*/ 23 w 28"/>
                    <a:gd name="T17" fmla="*/ 14 h 28"/>
                    <a:gd name="T18" fmla="*/ 14 w 28"/>
                    <a:gd name="T19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8" h="28">
                      <a:moveTo>
                        <a:pt x="14" y="28"/>
                      </a:moveTo>
                      <a:cubicBezTo>
                        <a:pt x="6" y="28"/>
                        <a:pt x="0" y="22"/>
                        <a:pt x="0" y="14"/>
                      </a:cubicBezTo>
                      <a:cubicBezTo>
                        <a:pt x="0" y="7"/>
                        <a:pt x="6" y="0"/>
                        <a:pt x="14" y="0"/>
                      </a:cubicBezTo>
                      <a:cubicBezTo>
                        <a:pt x="22" y="0"/>
                        <a:pt x="28" y="7"/>
                        <a:pt x="28" y="14"/>
                      </a:cubicBezTo>
                      <a:cubicBezTo>
                        <a:pt x="28" y="22"/>
                        <a:pt x="22" y="28"/>
                        <a:pt x="14" y="28"/>
                      </a:cubicBezTo>
                      <a:close/>
                      <a:moveTo>
                        <a:pt x="14" y="5"/>
                      </a:moveTo>
                      <a:cubicBezTo>
                        <a:pt x="9" y="5"/>
                        <a:pt x="5" y="9"/>
                        <a:pt x="5" y="14"/>
                      </a:cubicBezTo>
                      <a:cubicBezTo>
                        <a:pt x="5" y="19"/>
                        <a:pt x="9" y="23"/>
                        <a:pt x="14" y="23"/>
                      </a:cubicBezTo>
                      <a:cubicBezTo>
                        <a:pt x="19" y="23"/>
                        <a:pt x="23" y="19"/>
                        <a:pt x="23" y="14"/>
                      </a:cubicBezTo>
                      <a:cubicBezTo>
                        <a:pt x="23" y="9"/>
                        <a:pt x="19" y="5"/>
                        <a:pt x="14" y="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3" name="ïşḻïďê-Freeform: Shape 58"/>
                <p:cNvSpPr>
                  <a:spLocks/>
                </p:cNvSpPr>
                <p:nvPr/>
              </p:nvSpPr>
              <p:spPr bwMode="auto">
                <a:xfrm>
                  <a:off x="5886450" y="-498475"/>
                  <a:ext cx="152400" cy="153988"/>
                </a:xfrm>
                <a:custGeom>
                  <a:avLst/>
                  <a:gdLst>
                    <a:gd name="T0" fmla="*/ 14 w 28"/>
                    <a:gd name="T1" fmla="*/ 28 h 28"/>
                    <a:gd name="T2" fmla="*/ 0 w 28"/>
                    <a:gd name="T3" fmla="*/ 14 h 28"/>
                    <a:gd name="T4" fmla="*/ 14 w 28"/>
                    <a:gd name="T5" fmla="*/ 0 h 28"/>
                    <a:gd name="T6" fmla="*/ 28 w 28"/>
                    <a:gd name="T7" fmla="*/ 14 h 28"/>
                    <a:gd name="T8" fmla="*/ 14 w 28"/>
                    <a:gd name="T9" fmla="*/ 28 h 28"/>
                    <a:gd name="T10" fmla="*/ 14 w 28"/>
                    <a:gd name="T11" fmla="*/ 5 h 28"/>
                    <a:gd name="T12" fmla="*/ 5 w 28"/>
                    <a:gd name="T13" fmla="*/ 14 h 28"/>
                    <a:gd name="T14" fmla="*/ 14 w 28"/>
                    <a:gd name="T15" fmla="*/ 23 h 28"/>
                    <a:gd name="T16" fmla="*/ 23 w 28"/>
                    <a:gd name="T17" fmla="*/ 14 h 28"/>
                    <a:gd name="T18" fmla="*/ 14 w 28"/>
                    <a:gd name="T19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8" h="28">
                      <a:moveTo>
                        <a:pt x="14" y="28"/>
                      </a:moveTo>
                      <a:cubicBezTo>
                        <a:pt x="6" y="28"/>
                        <a:pt x="0" y="22"/>
                        <a:pt x="0" y="14"/>
                      </a:cubicBezTo>
                      <a:cubicBezTo>
                        <a:pt x="0" y="7"/>
                        <a:pt x="6" y="0"/>
                        <a:pt x="14" y="0"/>
                      </a:cubicBezTo>
                      <a:cubicBezTo>
                        <a:pt x="21" y="0"/>
                        <a:pt x="28" y="7"/>
                        <a:pt x="28" y="14"/>
                      </a:cubicBezTo>
                      <a:cubicBezTo>
                        <a:pt x="28" y="22"/>
                        <a:pt x="21" y="28"/>
                        <a:pt x="14" y="28"/>
                      </a:cubicBezTo>
                      <a:close/>
                      <a:moveTo>
                        <a:pt x="14" y="5"/>
                      </a:moveTo>
                      <a:cubicBezTo>
                        <a:pt x="9" y="5"/>
                        <a:pt x="5" y="9"/>
                        <a:pt x="5" y="14"/>
                      </a:cubicBezTo>
                      <a:cubicBezTo>
                        <a:pt x="5" y="19"/>
                        <a:pt x="9" y="23"/>
                        <a:pt x="14" y="23"/>
                      </a:cubicBezTo>
                      <a:cubicBezTo>
                        <a:pt x="19" y="23"/>
                        <a:pt x="23" y="19"/>
                        <a:pt x="23" y="14"/>
                      </a:cubicBezTo>
                      <a:cubicBezTo>
                        <a:pt x="23" y="9"/>
                        <a:pt x="19" y="5"/>
                        <a:pt x="14" y="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4" name="ïşḻïďê-Freeform: Shape 59"/>
                <p:cNvSpPr>
                  <a:spLocks/>
                </p:cNvSpPr>
                <p:nvPr/>
              </p:nvSpPr>
              <p:spPr bwMode="auto">
                <a:xfrm>
                  <a:off x="6132513" y="-498475"/>
                  <a:ext cx="147638" cy="153988"/>
                </a:xfrm>
                <a:custGeom>
                  <a:avLst/>
                  <a:gdLst>
                    <a:gd name="T0" fmla="*/ 14 w 27"/>
                    <a:gd name="T1" fmla="*/ 28 h 28"/>
                    <a:gd name="T2" fmla="*/ 0 w 27"/>
                    <a:gd name="T3" fmla="*/ 14 h 28"/>
                    <a:gd name="T4" fmla="*/ 14 w 27"/>
                    <a:gd name="T5" fmla="*/ 0 h 28"/>
                    <a:gd name="T6" fmla="*/ 27 w 27"/>
                    <a:gd name="T7" fmla="*/ 14 h 28"/>
                    <a:gd name="T8" fmla="*/ 14 w 27"/>
                    <a:gd name="T9" fmla="*/ 28 h 28"/>
                    <a:gd name="T10" fmla="*/ 14 w 27"/>
                    <a:gd name="T11" fmla="*/ 5 h 28"/>
                    <a:gd name="T12" fmla="*/ 4 w 27"/>
                    <a:gd name="T13" fmla="*/ 14 h 28"/>
                    <a:gd name="T14" fmla="*/ 14 w 27"/>
                    <a:gd name="T15" fmla="*/ 23 h 28"/>
                    <a:gd name="T16" fmla="*/ 23 w 27"/>
                    <a:gd name="T17" fmla="*/ 14 h 28"/>
                    <a:gd name="T18" fmla="*/ 14 w 27"/>
                    <a:gd name="T19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7" h="28">
                      <a:moveTo>
                        <a:pt x="14" y="28"/>
                      </a:moveTo>
                      <a:cubicBezTo>
                        <a:pt x="6" y="28"/>
                        <a:pt x="0" y="22"/>
                        <a:pt x="0" y="14"/>
                      </a:cubicBezTo>
                      <a:cubicBezTo>
                        <a:pt x="0" y="7"/>
                        <a:pt x="6" y="0"/>
                        <a:pt x="14" y="0"/>
                      </a:cubicBezTo>
                      <a:cubicBezTo>
                        <a:pt x="21" y="0"/>
                        <a:pt x="27" y="7"/>
                        <a:pt x="27" y="14"/>
                      </a:cubicBezTo>
                      <a:cubicBezTo>
                        <a:pt x="27" y="22"/>
                        <a:pt x="21" y="28"/>
                        <a:pt x="14" y="28"/>
                      </a:cubicBezTo>
                      <a:close/>
                      <a:moveTo>
                        <a:pt x="14" y="5"/>
                      </a:moveTo>
                      <a:cubicBezTo>
                        <a:pt x="9" y="5"/>
                        <a:pt x="4" y="9"/>
                        <a:pt x="4" y="14"/>
                      </a:cubicBezTo>
                      <a:cubicBezTo>
                        <a:pt x="4" y="19"/>
                        <a:pt x="9" y="23"/>
                        <a:pt x="14" y="23"/>
                      </a:cubicBezTo>
                      <a:cubicBezTo>
                        <a:pt x="19" y="23"/>
                        <a:pt x="23" y="19"/>
                        <a:pt x="23" y="14"/>
                      </a:cubicBezTo>
                      <a:cubicBezTo>
                        <a:pt x="23" y="9"/>
                        <a:pt x="19" y="5"/>
                        <a:pt x="14" y="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5" name="ïşḻïďê-Freeform: Shape 60"/>
                <p:cNvSpPr>
                  <a:spLocks/>
                </p:cNvSpPr>
                <p:nvPr/>
              </p:nvSpPr>
              <p:spPr bwMode="auto">
                <a:xfrm>
                  <a:off x="6378575" y="-498475"/>
                  <a:ext cx="147638" cy="153988"/>
                </a:xfrm>
                <a:custGeom>
                  <a:avLst/>
                  <a:gdLst>
                    <a:gd name="T0" fmla="*/ 13 w 27"/>
                    <a:gd name="T1" fmla="*/ 28 h 28"/>
                    <a:gd name="T2" fmla="*/ 0 w 27"/>
                    <a:gd name="T3" fmla="*/ 14 h 28"/>
                    <a:gd name="T4" fmla="*/ 13 w 27"/>
                    <a:gd name="T5" fmla="*/ 0 h 28"/>
                    <a:gd name="T6" fmla="*/ 27 w 27"/>
                    <a:gd name="T7" fmla="*/ 14 h 28"/>
                    <a:gd name="T8" fmla="*/ 13 w 27"/>
                    <a:gd name="T9" fmla="*/ 28 h 28"/>
                    <a:gd name="T10" fmla="*/ 13 w 27"/>
                    <a:gd name="T11" fmla="*/ 5 h 28"/>
                    <a:gd name="T12" fmla="*/ 4 w 27"/>
                    <a:gd name="T13" fmla="*/ 14 h 28"/>
                    <a:gd name="T14" fmla="*/ 13 w 27"/>
                    <a:gd name="T15" fmla="*/ 23 h 28"/>
                    <a:gd name="T16" fmla="*/ 23 w 27"/>
                    <a:gd name="T17" fmla="*/ 14 h 28"/>
                    <a:gd name="T18" fmla="*/ 13 w 27"/>
                    <a:gd name="T19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7" h="28">
                      <a:moveTo>
                        <a:pt x="13" y="28"/>
                      </a:moveTo>
                      <a:cubicBezTo>
                        <a:pt x="6" y="28"/>
                        <a:pt x="0" y="22"/>
                        <a:pt x="0" y="14"/>
                      </a:cubicBezTo>
                      <a:cubicBezTo>
                        <a:pt x="0" y="7"/>
                        <a:pt x="6" y="0"/>
                        <a:pt x="13" y="0"/>
                      </a:cubicBezTo>
                      <a:cubicBezTo>
                        <a:pt x="21" y="0"/>
                        <a:pt x="27" y="7"/>
                        <a:pt x="27" y="14"/>
                      </a:cubicBezTo>
                      <a:cubicBezTo>
                        <a:pt x="27" y="22"/>
                        <a:pt x="21" y="28"/>
                        <a:pt x="13" y="28"/>
                      </a:cubicBezTo>
                      <a:close/>
                      <a:moveTo>
                        <a:pt x="13" y="5"/>
                      </a:moveTo>
                      <a:cubicBezTo>
                        <a:pt x="8" y="5"/>
                        <a:pt x="4" y="9"/>
                        <a:pt x="4" y="14"/>
                      </a:cubicBezTo>
                      <a:cubicBezTo>
                        <a:pt x="4" y="19"/>
                        <a:pt x="8" y="23"/>
                        <a:pt x="13" y="23"/>
                      </a:cubicBezTo>
                      <a:cubicBezTo>
                        <a:pt x="19" y="23"/>
                        <a:pt x="23" y="19"/>
                        <a:pt x="23" y="14"/>
                      </a:cubicBezTo>
                      <a:cubicBezTo>
                        <a:pt x="23" y="9"/>
                        <a:pt x="19" y="5"/>
                        <a:pt x="13" y="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6" name="ïşḻïďê-Freeform: Shape 61"/>
                <p:cNvSpPr>
                  <a:spLocks/>
                </p:cNvSpPr>
                <p:nvPr/>
              </p:nvSpPr>
              <p:spPr bwMode="auto">
                <a:xfrm>
                  <a:off x="5526088" y="-612775"/>
                  <a:ext cx="1158875" cy="387350"/>
                </a:xfrm>
                <a:custGeom>
                  <a:avLst/>
                  <a:gdLst>
                    <a:gd name="T0" fmla="*/ 210 w 212"/>
                    <a:gd name="T1" fmla="*/ 71 h 71"/>
                    <a:gd name="T2" fmla="*/ 35 w 212"/>
                    <a:gd name="T3" fmla="*/ 71 h 71"/>
                    <a:gd name="T4" fmla="*/ 0 w 212"/>
                    <a:gd name="T5" fmla="*/ 35 h 71"/>
                    <a:gd name="T6" fmla="*/ 35 w 212"/>
                    <a:gd name="T7" fmla="*/ 0 h 71"/>
                    <a:gd name="T8" fmla="*/ 210 w 212"/>
                    <a:gd name="T9" fmla="*/ 0 h 71"/>
                    <a:gd name="T10" fmla="*/ 212 w 212"/>
                    <a:gd name="T11" fmla="*/ 2 h 71"/>
                    <a:gd name="T12" fmla="*/ 210 w 212"/>
                    <a:gd name="T13" fmla="*/ 5 h 71"/>
                    <a:gd name="T14" fmla="*/ 35 w 212"/>
                    <a:gd name="T15" fmla="*/ 5 h 71"/>
                    <a:gd name="T16" fmla="*/ 4 w 212"/>
                    <a:gd name="T17" fmla="*/ 35 h 71"/>
                    <a:gd name="T18" fmla="*/ 35 w 212"/>
                    <a:gd name="T19" fmla="*/ 66 h 71"/>
                    <a:gd name="T20" fmla="*/ 210 w 212"/>
                    <a:gd name="T21" fmla="*/ 66 h 71"/>
                    <a:gd name="T22" fmla="*/ 212 w 212"/>
                    <a:gd name="T23" fmla="*/ 68 h 71"/>
                    <a:gd name="T24" fmla="*/ 210 w 212"/>
                    <a:gd name="T25" fmla="*/ 7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12" h="71">
                      <a:moveTo>
                        <a:pt x="210" y="71"/>
                      </a:moveTo>
                      <a:cubicBezTo>
                        <a:pt x="35" y="71"/>
                        <a:pt x="35" y="71"/>
                        <a:pt x="35" y="71"/>
                      </a:cubicBezTo>
                      <a:cubicBezTo>
                        <a:pt x="15" y="71"/>
                        <a:pt x="0" y="55"/>
                        <a:pt x="0" y="35"/>
                      </a:cubicBezTo>
                      <a:cubicBezTo>
                        <a:pt x="0" y="16"/>
                        <a:pt x="15" y="0"/>
                        <a:pt x="35" y="0"/>
                      </a:cubicBezTo>
                      <a:cubicBezTo>
                        <a:pt x="210" y="0"/>
                        <a:pt x="210" y="0"/>
                        <a:pt x="210" y="0"/>
                      </a:cubicBezTo>
                      <a:cubicBezTo>
                        <a:pt x="211" y="0"/>
                        <a:pt x="212" y="1"/>
                        <a:pt x="212" y="2"/>
                      </a:cubicBezTo>
                      <a:cubicBezTo>
                        <a:pt x="212" y="4"/>
                        <a:pt x="211" y="5"/>
                        <a:pt x="210" y="5"/>
                      </a:cubicBezTo>
                      <a:cubicBezTo>
                        <a:pt x="35" y="5"/>
                        <a:pt x="35" y="5"/>
                        <a:pt x="35" y="5"/>
                      </a:cubicBezTo>
                      <a:cubicBezTo>
                        <a:pt x="18" y="5"/>
                        <a:pt x="4" y="18"/>
                        <a:pt x="4" y="35"/>
                      </a:cubicBezTo>
                      <a:cubicBezTo>
                        <a:pt x="4" y="52"/>
                        <a:pt x="18" y="66"/>
                        <a:pt x="35" y="66"/>
                      </a:cubicBezTo>
                      <a:cubicBezTo>
                        <a:pt x="210" y="66"/>
                        <a:pt x="210" y="66"/>
                        <a:pt x="210" y="66"/>
                      </a:cubicBezTo>
                      <a:cubicBezTo>
                        <a:pt x="211" y="66"/>
                        <a:pt x="212" y="67"/>
                        <a:pt x="212" y="68"/>
                      </a:cubicBezTo>
                      <a:cubicBezTo>
                        <a:pt x="212" y="69"/>
                        <a:pt x="211" y="71"/>
                        <a:pt x="210" y="7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3" name="Group 62"/>
            <p:cNvGrpSpPr/>
            <p:nvPr/>
          </p:nvGrpSpPr>
          <p:grpSpPr>
            <a:xfrm rot="21540000">
              <a:off x="3822789" y="2810823"/>
              <a:ext cx="966789" cy="968376"/>
              <a:chOff x="2552700" y="-1971675"/>
              <a:chExt cx="1935163" cy="1938338"/>
            </a:xfrm>
          </p:grpSpPr>
          <p:sp>
            <p:nvSpPr>
              <p:cNvPr id="43" name="ïşḻïďê-Oval 63"/>
              <p:cNvSpPr>
                <a:spLocks/>
              </p:cNvSpPr>
              <p:nvPr/>
            </p:nvSpPr>
            <p:spPr bwMode="auto">
              <a:xfrm>
                <a:off x="2552700" y="-1971675"/>
                <a:ext cx="1935163" cy="1938338"/>
              </a:xfrm>
              <a:prstGeom prst="ellipse">
                <a:avLst/>
              </a:prstGeom>
              <a:solidFill>
                <a:schemeClr val="accent2">
                  <a:lumMod val="10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grpSp>
            <p:nvGrpSpPr>
              <p:cNvPr id="44" name="Group 64"/>
              <p:cNvGrpSpPr/>
              <p:nvPr/>
            </p:nvGrpSpPr>
            <p:grpSpPr>
              <a:xfrm>
                <a:off x="2908300" y="-1620838"/>
                <a:ext cx="1228725" cy="1236663"/>
                <a:chOff x="2908300" y="-1620838"/>
                <a:chExt cx="1228725" cy="1236663"/>
              </a:xfrm>
            </p:grpSpPr>
            <p:sp>
              <p:nvSpPr>
                <p:cNvPr id="45" name="ïşḻïďê-Freeform: Shape 65"/>
                <p:cNvSpPr>
                  <a:spLocks/>
                </p:cNvSpPr>
                <p:nvPr/>
              </p:nvSpPr>
              <p:spPr bwMode="auto">
                <a:xfrm>
                  <a:off x="3055938" y="-1620838"/>
                  <a:ext cx="234950" cy="234950"/>
                </a:xfrm>
                <a:custGeom>
                  <a:avLst/>
                  <a:gdLst>
                    <a:gd name="T0" fmla="*/ 22 w 43"/>
                    <a:gd name="T1" fmla="*/ 43 h 43"/>
                    <a:gd name="T2" fmla="*/ 43 w 43"/>
                    <a:gd name="T3" fmla="*/ 21 h 43"/>
                    <a:gd name="T4" fmla="*/ 22 w 43"/>
                    <a:gd name="T5" fmla="*/ 0 h 43"/>
                    <a:gd name="T6" fmla="*/ 0 w 43"/>
                    <a:gd name="T7" fmla="*/ 21 h 43"/>
                    <a:gd name="T8" fmla="*/ 22 w 43"/>
                    <a:gd name="T9" fmla="*/ 43 h 43"/>
                    <a:gd name="T10" fmla="*/ 22 w 43"/>
                    <a:gd name="T11" fmla="*/ 5 h 43"/>
                    <a:gd name="T12" fmla="*/ 39 w 43"/>
                    <a:gd name="T13" fmla="*/ 21 h 43"/>
                    <a:gd name="T14" fmla="*/ 22 w 43"/>
                    <a:gd name="T15" fmla="*/ 38 h 43"/>
                    <a:gd name="T16" fmla="*/ 5 w 43"/>
                    <a:gd name="T17" fmla="*/ 21 h 43"/>
                    <a:gd name="T18" fmla="*/ 22 w 43"/>
                    <a:gd name="T19" fmla="*/ 5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3" h="43">
                      <a:moveTo>
                        <a:pt x="22" y="43"/>
                      </a:moveTo>
                      <a:cubicBezTo>
                        <a:pt x="34" y="43"/>
                        <a:pt x="43" y="33"/>
                        <a:pt x="43" y="21"/>
                      </a:cubicBezTo>
                      <a:cubicBezTo>
                        <a:pt x="43" y="10"/>
                        <a:pt x="34" y="0"/>
                        <a:pt x="22" y="0"/>
                      </a:cubicBezTo>
                      <a:cubicBezTo>
                        <a:pt x="10" y="0"/>
                        <a:pt x="0" y="10"/>
                        <a:pt x="0" y="21"/>
                      </a:cubicBezTo>
                      <a:cubicBezTo>
                        <a:pt x="0" y="33"/>
                        <a:pt x="10" y="43"/>
                        <a:pt x="22" y="43"/>
                      </a:cubicBezTo>
                      <a:close/>
                      <a:moveTo>
                        <a:pt x="22" y="5"/>
                      </a:moveTo>
                      <a:cubicBezTo>
                        <a:pt x="31" y="5"/>
                        <a:pt x="39" y="12"/>
                        <a:pt x="39" y="21"/>
                      </a:cubicBezTo>
                      <a:cubicBezTo>
                        <a:pt x="39" y="31"/>
                        <a:pt x="31" y="38"/>
                        <a:pt x="22" y="38"/>
                      </a:cubicBezTo>
                      <a:cubicBezTo>
                        <a:pt x="12" y="38"/>
                        <a:pt x="5" y="31"/>
                        <a:pt x="5" y="21"/>
                      </a:cubicBezTo>
                      <a:cubicBezTo>
                        <a:pt x="5" y="12"/>
                        <a:pt x="12" y="5"/>
                        <a:pt x="22" y="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ïşḻïďê-Freeform: Shape 66"/>
                <p:cNvSpPr>
                  <a:spLocks/>
                </p:cNvSpPr>
                <p:nvPr/>
              </p:nvSpPr>
              <p:spPr bwMode="auto">
                <a:xfrm>
                  <a:off x="3749675" y="-1620838"/>
                  <a:ext cx="234950" cy="234950"/>
                </a:xfrm>
                <a:custGeom>
                  <a:avLst/>
                  <a:gdLst>
                    <a:gd name="T0" fmla="*/ 22 w 43"/>
                    <a:gd name="T1" fmla="*/ 43 h 43"/>
                    <a:gd name="T2" fmla="*/ 43 w 43"/>
                    <a:gd name="T3" fmla="*/ 21 h 43"/>
                    <a:gd name="T4" fmla="*/ 22 w 43"/>
                    <a:gd name="T5" fmla="*/ 0 h 43"/>
                    <a:gd name="T6" fmla="*/ 0 w 43"/>
                    <a:gd name="T7" fmla="*/ 21 h 43"/>
                    <a:gd name="T8" fmla="*/ 22 w 43"/>
                    <a:gd name="T9" fmla="*/ 43 h 43"/>
                    <a:gd name="T10" fmla="*/ 22 w 43"/>
                    <a:gd name="T11" fmla="*/ 5 h 43"/>
                    <a:gd name="T12" fmla="*/ 39 w 43"/>
                    <a:gd name="T13" fmla="*/ 21 h 43"/>
                    <a:gd name="T14" fmla="*/ 22 w 43"/>
                    <a:gd name="T15" fmla="*/ 38 h 43"/>
                    <a:gd name="T16" fmla="*/ 5 w 43"/>
                    <a:gd name="T17" fmla="*/ 21 h 43"/>
                    <a:gd name="T18" fmla="*/ 22 w 43"/>
                    <a:gd name="T19" fmla="*/ 5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3" h="43">
                      <a:moveTo>
                        <a:pt x="22" y="43"/>
                      </a:moveTo>
                      <a:cubicBezTo>
                        <a:pt x="34" y="43"/>
                        <a:pt x="43" y="33"/>
                        <a:pt x="43" y="21"/>
                      </a:cubicBezTo>
                      <a:cubicBezTo>
                        <a:pt x="43" y="10"/>
                        <a:pt x="34" y="0"/>
                        <a:pt x="22" y="0"/>
                      </a:cubicBezTo>
                      <a:cubicBezTo>
                        <a:pt x="10" y="0"/>
                        <a:pt x="0" y="10"/>
                        <a:pt x="0" y="21"/>
                      </a:cubicBezTo>
                      <a:cubicBezTo>
                        <a:pt x="0" y="33"/>
                        <a:pt x="10" y="43"/>
                        <a:pt x="22" y="43"/>
                      </a:cubicBezTo>
                      <a:close/>
                      <a:moveTo>
                        <a:pt x="22" y="5"/>
                      </a:moveTo>
                      <a:cubicBezTo>
                        <a:pt x="31" y="5"/>
                        <a:pt x="39" y="12"/>
                        <a:pt x="39" y="21"/>
                      </a:cubicBezTo>
                      <a:cubicBezTo>
                        <a:pt x="39" y="31"/>
                        <a:pt x="31" y="38"/>
                        <a:pt x="22" y="38"/>
                      </a:cubicBezTo>
                      <a:cubicBezTo>
                        <a:pt x="13" y="38"/>
                        <a:pt x="5" y="31"/>
                        <a:pt x="5" y="21"/>
                      </a:cubicBezTo>
                      <a:cubicBezTo>
                        <a:pt x="5" y="12"/>
                        <a:pt x="13" y="5"/>
                        <a:pt x="22" y="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7" name="ïşḻïďê-Freeform: Shape 67"/>
                <p:cNvSpPr>
                  <a:spLocks/>
                </p:cNvSpPr>
                <p:nvPr/>
              </p:nvSpPr>
              <p:spPr bwMode="auto">
                <a:xfrm>
                  <a:off x="2908300" y="-1358900"/>
                  <a:ext cx="1228725" cy="974725"/>
                </a:xfrm>
                <a:custGeom>
                  <a:avLst/>
                  <a:gdLst>
                    <a:gd name="T0" fmla="*/ 205 w 225"/>
                    <a:gd name="T1" fmla="*/ 13 h 178"/>
                    <a:gd name="T2" fmla="*/ 151 w 225"/>
                    <a:gd name="T3" fmla="*/ 13 h 178"/>
                    <a:gd name="T4" fmla="*/ 112 w 225"/>
                    <a:gd name="T5" fmla="*/ 60 h 178"/>
                    <a:gd name="T6" fmla="*/ 74 w 225"/>
                    <a:gd name="T7" fmla="*/ 13 h 178"/>
                    <a:gd name="T8" fmla="*/ 19 w 225"/>
                    <a:gd name="T9" fmla="*/ 13 h 178"/>
                    <a:gd name="T10" fmla="*/ 2 w 225"/>
                    <a:gd name="T11" fmla="*/ 54 h 178"/>
                    <a:gd name="T12" fmla="*/ 26 w 225"/>
                    <a:gd name="T13" fmla="*/ 94 h 178"/>
                    <a:gd name="T14" fmla="*/ 36 w 225"/>
                    <a:gd name="T15" fmla="*/ 178 h 178"/>
                    <a:gd name="T16" fmla="*/ 53 w 225"/>
                    <a:gd name="T17" fmla="*/ 169 h 178"/>
                    <a:gd name="T18" fmla="*/ 74 w 225"/>
                    <a:gd name="T19" fmla="*/ 169 h 178"/>
                    <a:gd name="T20" fmla="*/ 77 w 225"/>
                    <a:gd name="T21" fmla="*/ 60 h 178"/>
                    <a:gd name="T22" fmla="*/ 112 w 225"/>
                    <a:gd name="T23" fmla="*/ 78 h 178"/>
                    <a:gd name="T24" fmla="*/ 147 w 225"/>
                    <a:gd name="T25" fmla="*/ 61 h 178"/>
                    <a:gd name="T26" fmla="*/ 151 w 225"/>
                    <a:gd name="T27" fmla="*/ 169 h 178"/>
                    <a:gd name="T28" fmla="*/ 171 w 225"/>
                    <a:gd name="T29" fmla="*/ 169 h 178"/>
                    <a:gd name="T30" fmla="*/ 189 w 225"/>
                    <a:gd name="T31" fmla="*/ 178 h 178"/>
                    <a:gd name="T32" fmla="*/ 199 w 225"/>
                    <a:gd name="T33" fmla="*/ 169 h 178"/>
                    <a:gd name="T34" fmla="*/ 207 w 225"/>
                    <a:gd name="T35" fmla="*/ 90 h 178"/>
                    <a:gd name="T36" fmla="*/ 81 w 225"/>
                    <a:gd name="T37" fmla="*/ 57 h 178"/>
                    <a:gd name="T38" fmla="*/ 68 w 225"/>
                    <a:gd name="T39" fmla="*/ 24 h 178"/>
                    <a:gd name="T40" fmla="*/ 66 w 225"/>
                    <a:gd name="T41" fmla="*/ 44 h 178"/>
                    <a:gd name="T42" fmla="*/ 69 w 225"/>
                    <a:gd name="T43" fmla="*/ 147 h 178"/>
                    <a:gd name="T44" fmla="*/ 69 w 225"/>
                    <a:gd name="T45" fmla="*/ 169 h 178"/>
                    <a:gd name="T46" fmla="*/ 52 w 225"/>
                    <a:gd name="T47" fmla="*/ 92 h 178"/>
                    <a:gd name="T48" fmla="*/ 41 w 225"/>
                    <a:gd name="T49" fmla="*/ 168 h 178"/>
                    <a:gd name="T50" fmla="*/ 30 w 225"/>
                    <a:gd name="T51" fmla="*/ 169 h 178"/>
                    <a:gd name="T52" fmla="*/ 31 w 225"/>
                    <a:gd name="T53" fmla="*/ 92 h 178"/>
                    <a:gd name="T54" fmla="*/ 31 w 225"/>
                    <a:gd name="T55" fmla="*/ 76 h 178"/>
                    <a:gd name="T56" fmla="*/ 27 w 225"/>
                    <a:gd name="T57" fmla="*/ 35 h 178"/>
                    <a:gd name="T58" fmla="*/ 23 w 225"/>
                    <a:gd name="T59" fmla="*/ 68 h 178"/>
                    <a:gd name="T60" fmla="*/ 27 w 225"/>
                    <a:gd name="T61" fmla="*/ 80 h 178"/>
                    <a:gd name="T62" fmla="*/ 26 w 225"/>
                    <a:gd name="T63" fmla="*/ 89 h 178"/>
                    <a:gd name="T64" fmla="*/ 6 w 225"/>
                    <a:gd name="T65" fmla="*/ 42 h 178"/>
                    <a:gd name="T66" fmla="*/ 48 w 225"/>
                    <a:gd name="T67" fmla="*/ 4 h 178"/>
                    <a:gd name="T68" fmla="*/ 88 w 225"/>
                    <a:gd name="T69" fmla="*/ 47 h 178"/>
                    <a:gd name="T70" fmla="*/ 110 w 225"/>
                    <a:gd name="T71" fmla="*/ 64 h 178"/>
                    <a:gd name="T72" fmla="*/ 114 w 225"/>
                    <a:gd name="T73" fmla="*/ 72 h 178"/>
                    <a:gd name="T74" fmla="*/ 26 w 225"/>
                    <a:gd name="T75" fmla="*/ 43 h 178"/>
                    <a:gd name="T76" fmla="*/ 26 w 225"/>
                    <a:gd name="T77" fmla="*/ 43 h 178"/>
                    <a:gd name="T78" fmla="*/ 198 w 225"/>
                    <a:gd name="T79" fmla="*/ 89 h 178"/>
                    <a:gd name="T80" fmla="*/ 198 w 225"/>
                    <a:gd name="T81" fmla="*/ 80 h 178"/>
                    <a:gd name="T82" fmla="*/ 202 w 225"/>
                    <a:gd name="T83" fmla="*/ 68 h 178"/>
                    <a:gd name="T84" fmla="*/ 198 w 225"/>
                    <a:gd name="T85" fmla="*/ 35 h 178"/>
                    <a:gd name="T86" fmla="*/ 194 w 225"/>
                    <a:gd name="T87" fmla="*/ 76 h 178"/>
                    <a:gd name="T88" fmla="*/ 194 w 225"/>
                    <a:gd name="T89" fmla="*/ 92 h 178"/>
                    <a:gd name="T90" fmla="*/ 195 w 225"/>
                    <a:gd name="T91" fmla="*/ 169 h 178"/>
                    <a:gd name="T92" fmla="*/ 183 w 225"/>
                    <a:gd name="T93" fmla="*/ 168 h 178"/>
                    <a:gd name="T94" fmla="*/ 173 w 225"/>
                    <a:gd name="T95" fmla="*/ 92 h 178"/>
                    <a:gd name="T96" fmla="*/ 155 w 225"/>
                    <a:gd name="T97" fmla="*/ 169 h 178"/>
                    <a:gd name="T98" fmla="*/ 156 w 225"/>
                    <a:gd name="T99" fmla="*/ 147 h 178"/>
                    <a:gd name="T100" fmla="*/ 159 w 225"/>
                    <a:gd name="T101" fmla="*/ 44 h 178"/>
                    <a:gd name="T102" fmla="*/ 157 w 225"/>
                    <a:gd name="T103" fmla="*/ 24 h 178"/>
                    <a:gd name="T104" fmla="*/ 144 w 225"/>
                    <a:gd name="T105" fmla="*/ 57 h 178"/>
                    <a:gd name="T106" fmla="*/ 117 w 225"/>
                    <a:gd name="T107" fmla="*/ 63 h 178"/>
                    <a:gd name="T108" fmla="*/ 137 w 225"/>
                    <a:gd name="T109" fmla="*/ 47 h 178"/>
                    <a:gd name="T110" fmla="*/ 177 w 225"/>
                    <a:gd name="T111" fmla="*/ 4 h 178"/>
                    <a:gd name="T112" fmla="*/ 218 w 225"/>
                    <a:gd name="T113" fmla="*/ 42 h 178"/>
                    <a:gd name="T114" fmla="*/ 203 w 225"/>
                    <a:gd name="T115" fmla="*/ 50 h 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225" h="178">
                      <a:moveTo>
                        <a:pt x="222" y="40"/>
                      </a:moveTo>
                      <a:cubicBezTo>
                        <a:pt x="222" y="40"/>
                        <a:pt x="222" y="40"/>
                        <a:pt x="222" y="40"/>
                      </a:cubicBezTo>
                      <a:cubicBezTo>
                        <a:pt x="205" y="13"/>
                        <a:pt x="205" y="13"/>
                        <a:pt x="205" y="13"/>
                      </a:cubicBezTo>
                      <a:cubicBezTo>
                        <a:pt x="199" y="4"/>
                        <a:pt x="195" y="0"/>
                        <a:pt x="177" y="0"/>
                      </a:cubicBezTo>
                      <a:cubicBezTo>
                        <a:pt x="177" y="0"/>
                        <a:pt x="177" y="0"/>
                        <a:pt x="177" y="0"/>
                      </a:cubicBezTo>
                      <a:cubicBezTo>
                        <a:pt x="158" y="0"/>
                        <a:pt x="154" y="8"/>
                        <a:pt x="151" y="13"/>
                      </a:cubicBezTo>
                      <a:cubicBezTo>
                        <a:pt x="151" y="13"/>
                        <a:pt x="151" y="13"/>
                        <a:pt x="151" y="13"/>
                      </a:cubicBezTo>
                      <a:cubicBezTo>
                        <a:pt x="147" y="20"/>
                        <a:pt x="135" y="41"/>
                        <a:pt x="133" y="44"/>
                      </a:cubicBezTo>
                      <a:cubicBezTo>
                        <a:pt x="131" y="46"/>
                        <a:pt x="119" y="55"/>
                        <a:pt x="112" y="60"/>
                      </a:cubicBezTo>
                      <a:cubicBezTo>
                        <a:pt x="107" y="56"/>
                        <a:pt x="98" y="49"/>
                        <a:pt x="92" y="44"/>
                      </a:cubicBezTo>
                      <a:cubicBezTo>
                        <a:pt x="90" y="41"/>
                        <a:pt x="77" y="20"/>
                        <a:pt x="74" y="13"/>
                      </a:cubicBezTo>
                      <a:cubicBezTo>
                        <a:pt x="74" y="13"/>
                        <a:pt x="74" y="13"/>
                        <a:pt x="74" y="13"/>
                      </a:cubicBezTo>
                      <a:cubicBezTo>
                        <a:pt x="71" y="8"/>
                        <a:pt x="66" y="0"/>
                        <a:pt x="48" y="0"/>
                      </a:cubicBezTo>
                      <a:cubicBezTo>
                        <a:pt x="48" y="0"/>
                        <a:pt x="48" y="0"/>
                        <a:pt x="48" y="0"/>
                      </a:cubicBezTo>
                      <a:cubicBezTo>
                        <a:pt x="29" y="0"/>
                        <a:pt x="26" y="4"/>
                        <a:pt x="19" y="13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0" y="44"/>
                        <a:pt x="0" y="49"/>
                        <a:pt x="2" y="54"/>
                      </a:cubicBezTo>
                      <a:cubicBezTo>
                        <a:pt x="17" y="90"/>
                        <a:pt x="17" y="90"/>
                        <a:pt x="17" y="90"/>
                      </a:cubicBezTo>
                      <a:cubicBezTo>
                        <a:pt x="19" y="92"/>
                        <a:pt x="21" y="94"/>
                        <a:pt x="25" y="94"/>
                      </a:cubicBezTo>
                      <a:cubicBezTo>
                        <a:pt x="25" y="94"/>
                        <a:pt x="25" y="94"/>
                        <a:pt x="26" y="94"/>
                      </a:cubicBezTo>
                      <a:cubicBezTo>
                        <a:pt x="25" y="153"/>
                        <a:pt x="25" y="167"/>
                        <a:pt x="25" y="169"/>
                      </a:cubicBezTo>
                      <a:cubicBezTo>
                        <a:pt x="25" y="169"/>
                        <a:pt x="25" y="169"/>
                        <a:pt x="25" y="169"/>
                      </a:cubicBezTo>
                      <a:cubicBezTo>
                        <a:pt x="26" y="174"/>
                        <a:pt x="30" y="178"/>
                        <a:pt x="36" y="178"/>
                      </a:cubicBezTo>
                      <a:cubicBezTo>
                        <a:pt x="41" y="177"/>
                        <a:pt x="46" y="173"/>
                        <a:pt x="46" y="169"/>
                      </a:cubicBezTo>
                      <a:cubicBezTo>
                        <a:pt x="50" y="122"/>
                        <a:pt x="50" y="122"/>
                        <a:pt x="50" y="122"/>
                      </a:cubicBezTo>
                      <a:cubicBezTo>
                        <a:pt x="53" y="169"/>
                        <a:pt x="53" y="169"/>
                        <a:pt x="53" y="169"/>
                      </a:cubicBezTo>
                      <a:cubicBezTo>
                        <a:pt x="54" y="173"/>
                        <a:pt x="58" y="177"/>
                        <a:pt x="63" y="178"/>
                      </a:cubicBezTo>
                      <a:cubicBezTo>
                        <a:pt x="64" y="178"/>
                        <a:pt x="64" y="178"/>
                        <a:pt x="64" y="178"/>
                      </a:cubicBezTo>
                      <a:cubicBezTo>
                        <a:pt x="69" y="178"/>
                        <a:pt x="73" y="174"/>
                        <a:pt x="74" y="169"/>
                      </a:cubicBezTo>
                      <a:cubicBezTo>
                        <a:pt x="74" y="169"/>
                        <a:pt x="74" y="169"/>
                        <a:pt x="74" y="169"/>
                      </a:cubicBezTo>
                      <a:cubicBezTo>
                        <a:pt x="74" y="166"/>
                        <a:pt x="72" y="100"/>
                        <a:pt x="71" y="51"/>
                      </a:cubicBezTo>
                      <a:cubicBezTo>
                        <a:pt x="77" y="60"/>
                        <a:pt x="77" y="60"/>
                        <a:pt x="77" y="60"/>
                      </a:cubicBezTo>
                      <a:cubicBezTo>
                        <a:pt x="77" y="60"/>
                        <a:pt x="78" y="61"/>
                        <a:pt x="78" y="61"/>
                      </a:cubicBezTo>
                      <a:cubicBezTo>
                        <a:pt x="107" y="77"/>
                        <a:pt x="107" y="77"/>
                        <a:pt x="107" y="77"/>
                      </a:cubicBezTo>
                      <a:cubicBezTo>
                        <a:pt x="108" y="78"/>
                        <a:pt x="110" y="78"/>
                        <a:pt x="112" y="78"/>
                      </a:cubicBezTo>
                      <a:cubicBezTo>
                        <a:pt x="113" y="78"/>
                        <a:pt x="113" y="78"/>
                        <a:pt x="114" y="78"/>
                      </a:cubicBezTo>
                      <a:cubicBezTo>
                        <a:pt x="115" y="78"/>
                        <a:pt x="117" y="78"/>
                        <a:pt x="118" y="77"/>
                      </a:cubicBezTo>
                      <a:cubicBezTo>
                        <a:pt x="147" y="61"/>
                        <a:pt x="147" y="61"/>
                        <a:pt x="147" y="61"/>
                      </a:cubicBezTo>
                      <a:cubicBezTo>
                        <a:pt x="147" y="61"/>
                        <a:pt x="147" y="60"/>
                        <a:pt x="147" y="60"/>
                      </a:cubicBezTo>
                      <a:cubicBezTo>
                        <a:pt x="154" y="51"/>
                        <a:pt x="154" y="51"/>
                        <a:pt x="154" y="51"/>
                      </a:cubicBezTo>
                      <a:cubicBezTo>
                        <a:pt x="152" y="100"/>
                        <a:pt x="151" y="166"/>
                        <a:pt x="151" y="169"/>
                      </a:cubicBezTo>
                      <a:cubicBezTo>
                        <a:pt x="151" y="169"/>
                        <a:pt x="151" y="169"/>
                        <a:pt x="151" y="169"/>
                      </a:cubicBezTo>
                      <a:cubicBezTo>
                        <a:pt x="151" y="174"/>
                        <a:pt x="156" y="178"/>
                        <a:pt x="161" y="178"/>
                      </a:cubicBezTo>
                      <a:cubicBezTo>
                        <a:pt x="167" y="177"/>
                        <a:pt x="171" y="173"/>
                        <a:pt x="171" y="169"/>
                      </a:cubicBezTo>
                      <a:cubicBezTo>
                        <a:pt x="175" y="122"/>
                        <a:pt x="175" y="122"/>
                        <a:pt x="175" y="122"/>
                      </a:cubicBezTo>
                      <a:cubicBezTo>
                        <a:pt x="179" y="169"/>
                        <a:pt x="179" y="169"/>
                        <a:pt x="179" y="169"/>
                      </a:cubicBezTo>
                      <a:cubicBezTo>
                        <a:pt x="179" y="173"/>
                        <a:pt x="183" y="177"/>
                        <a:pt x="189" y="178"/>
                      </a:cubicBezTo>
                      <a:cubicBezTo>
                        <a:pt x="189" y="178"/>
                        <a:pt x="189" y="178"/>
                        <a:pt x="189" y="178"/>
                      </a:cubicBezTo>
                      <a:cubicBezTo>
                        <a:pt x="194" y="178"/>
                        <a:pt x="199" y="174"/>
                        <a:pt x="199" y="169"/>
                      </a:cubicBezTo>
                      <a:cubicBezTo>
                        <a:pt x="199" y="169"/>
                        <a:pt x="199" y="169"/>
                        <a:pt x="199" y="169"/>
                      </a:cubicBezTo>
                      <a:cubicBezTo>
                        <a:pt x="199" y="167"/>
                        <a:pt x="199" y="153"/>
                        <a:pt x="199" y="94"/>
                      </a:cubicBezTo>
                      <a:cubicBezTo>
                        <a:pt x="199" y="94"/>
                        <a:pt x="200" y="94"/>
                        <a:pt x="200" y="94"/>
                      </a:cubicBezTo>
                      <a:cubicBezTo>
                        <a:pt x="203" y="94"/>
                        <a:pt x="206" y="92"/>
                        <a:pt x="207" y="90"/>
                      </a:cubicBezTo>
                      <a:cubicBezTo>
                        <a:pt x="223" y="54"/>
                        <a:pt x="223" y="54"/>
                        <a:pt x="223" y="54"/>
                      </a:cubicBezTo>
                      <a:cubicBezTo>
                        <a:pt x="225" y="49"/>
                        <a:pt x="225" y="44"/>
                        <a:pt x="222" y="40"/>
                      </a:cubicBezTo>
                      <a:close/>
                      <a:moveTo>
                        <a:pt x="81" y="57"/>
                      </a:moveTo>
                      <a:cubicBezTo>
                        <a:pt x="71" y="43"/>
                        <a:pt x="71" y="43"/>
                        <a:pt x="71" y="43"/>
                      </a:cubicBezTo>
                      <a:cubicBezTo>
                        <a:pt x="71" y="37"/>
                        <a:pt x="70" y="32"/>
                        <a:pt x="70" y="27"/>
                      </a:cubicBezTo>
                      <a:cubicBezTo>
                        <a:pt x="70" y="25"/>
                        <a:pt x="69" y="24"/>
                        <a:pt x="68" y="24"/>
                      </a:cubicBezTo>
                      <a:cubicBezTo>
                        <a:pt x="68" y="24"/>
                        <a:pt x="68" y="24"/>
                        <a:pt x="68" y="24"/>
                      </a:cubicBezTo>
                      <a:cubicBezTo>
                        <a:pt x="67" y="24"/>
                        <a:pt x="66" y="25"/>
                        <a:pt x="66" y="27"/>
                      </a:cubicBezTo>
                      <a:cubicBezTo>
                        <a:pt x="66" y="27"/>
                        <a:pt x="66" y="33"/>
                        <a:pt x="66" y="44"/>
                      </a:cubicBezTo>
                      <a:cubicBezTo>
                        <a:pt x="66" y="44"/>
                        <a:pt x="66" y="44"/>
                        <a:pt x="66" y="44"/>
                      </a:cubicBezTo>
                      <a:cubicBezTo>
                        <a:pt x="66" y="58"/>
                        <a:pt x="67" y="78"/>
                        <a:pt x="67" y="98"/>
                      </a:cubicBezTo>
                      <a:cubicBezTo>
                        <a:pt x="68" y="116"/>
                        <a:pt x="68" y="133"/>
                        <a:pt x="69" y="147"/>
                      </a:cubicBezTo>
                      <a:cubicBezTo>
                        <a:pt x="69" y="153"/>
                        <a:pt x="69" y="159"/>
                        <a:pt x="69" y="163"/>
                      </a:cubicBezTo>
                      <a:cubicBezTo>
                        <a:pt x="69" y="166"/>
                        <a:pt x="69" y="167"/>
                        <a:pt x="69" y="169"/>
                      </a:cubicBezTo>
                      <a:cubicBezTo>
                        <a:pt x="69" y="169"/>
                        <a:pt x="69" y="169"/>
                        <a:pt x="69" y="169"/>
                      </a:cubicBezTo>
                      <a:cubicBezTo>
                        <a:pt x="69" y="171"/>
                        <a:pt x="67" y="173"/>
                        <a:pt x="64" y="173"/>
                      </a:cubicBezTo>
                      <a:cubicBezTo>
                        <a:pt x="61" y="173"/>
                        <a:pt x="58" y="171"/>
                        <a:pt x="58" y="168"/>
                      </a:cubicBezTo>
                      <a:cubicBezTo>
                        <a:pt x="52" y="92"/>
                        <a:pt x="52" y="92"/>
                        <a:pt x="52" y="92"/>
                      </a:cubicBezTo>
                      <a:cubicBezTo>
                        <a:pt x="52" y="91"/>
                        <a:pt x="51" y="90"/>
                        <a:pt x="50" y="90"/>
                      </a:cubicBezTo>
                      <a:cubicBezTo>
                        <a:pt x="48" y="90"/>
                        <a:pt x="47" y="91"/>
                        <a:pt x="47" y="92"/>
                      </a:cubicBezTo>
                      <a:cubicBezTo>
                        <a:pt x="41" y="168"/>
                        <a:pt x="41" y="168"/>
                        <a:pt x="41" y="168"/>
                      </a:cubicBezTo>
                      <a:cubicBezTo>
                        <a:pt x="41" y="171"/>
                        <a:pt x="39" y="173"/>
                        <a:pt x="36" y="173"/>
                      </a:cubicBezTo>
                      <a:cubicBezTo>
                        <a:pt x="33" y="173"/>
                        <a:pt x="30" y="171"/>
                        <a:pt x="30" y="169"/>
                      </a:cubicBezTo>
                      <a:cubicBezTo>
                        <a:pt x="30" y="169"/>
                        <a:pt x="30" y="169"/>
                        <a:pt x="30" y="169"/>
                      </a:cubicBezTo>
                      <a:cubicBezTo>
                        <a:pt x="30" y="167"/>
                        <a:pt x="30" y="165"/>
                        <a:pt x="30" y="162"/>
                      </a:cubicBezTo>
                      <a:cubicBezTo>
                        <a:pt x="30" y="157"/>
                        <a:pt x="30" y="151"/>
                        <a:pt x="30" y="144"/>
                      </a:cubicBezTo>
                      <a:cubicBezTo>
                        <a:pt x="30" y="129"/>
                        <a:pt x="30" y="110"/>
                        <a:pt x="31" y="92"/>
                      </a:cubicBezTo>
                      <a:cubicBezTo>
                        <a:pt x="33" y="90"/>
                        <a:pt x="34" y="87"/>
                        <a:pt x="33" y="84"/>
                      </a:cubicBezTo>
                      <a:cubicBezTo>
                        <a:pt x="33" y="84"/>
                        <a:pt x="33" y="84"/>
                        <a:pt x="33" y="83"/>
                      </a:cubicBezTo>
                      <a:cubicBezTo>
                        <a:pt x="33" y="83"/>
                        <a:pt x="32" y="80"/>
                        <a:pt x="31" y="76"/>
                      </a:cubicBezTo>
                      <a:cubicBezTo>
                        <a:pt x="31" y="50"/>
                        <a:pt x="31" y="36"/>
                        <a:pt x="31" y="36"/>
                      </a:cubicBezTo>
                      <a:cubicBezTo>
                        <a:pt x="31" y="35"/>
                        <a:pt x="30" y="34"/>
                        <a:pt x="29" y="34"/>
                      </a:cubicBezTo>
                      <a:cubicBezTo>
                        <a:pt x="28" y="34"/>
                        <a:pt x="27" y="34"/>
                        <a:pt x="27" y="35"/>
                      </a:cubicBezTo>
                      <a:cubicBezTo>
                        <a:pt x="17" y="48"/>
                        <a:pt x="17" y="48"/>
                        <a:pt x="17" y="48"/>
                      </a:cubicBezTo>
                      <a:cubicBezTo>
                        <a:pt x="17" y="48"/>
                        <a:pt x="17" y="49"/>
                        <a:pt x="17" y="50"/>
                      </a:cubicBezTo>
                      <a:cubicBezTo>
                        <a:pt x="17" y="50"/>
                        <a:pt x="20" y="59"/>
                        <a:pt x="23" y="68"/>
                      </a:cubicBezTo>
                      <a:cubicBezTo>
                        <a:pt x="24" y="71"/>
                        <a:pt x="25" y="74"/>
                        <a:pt x="26" y="77"/>
                      </a:cubicBezTo>
                      <a:cubicBezTo>
                        <a:pt x="26" y="77"/>
                        <a:pt x="26" y="77"/>
                        <a:pt x="26" y="77"/>
                      </a:cubicBezTo>
                      <a:cubicBezTo>
                        <a:pt x="26" y="78"/>
                        <a:pt x="27" y="79"/>
                        <a:pt x="27" y="80"/>
                      </a:cubicBezTo>
                      <a:cubicBezTo>
                        <a:pt x="28" y="82"/>
                        <a:pt x="28" y="84"/>
                        <a:pt x="29" y="85"/>
                      </a:cubicBezTo>
                      <a:cubicBezTo>
                        <a:pt x="29" y="85"/>
                        <a:pt x="29" y="85"/>
                        <a:pt x="29" y="85"/>
                      </a:cubicBezTo>
                      <a:cubicBezTo>
                        <a:pt x="29" y="87"/>
                        <a:pt x="28" y="88"/>
                        <a:pt x="26" y="89"/>
                      </a:cubicBezTo>
                      <a:cubicBezTo>
                        <a:pt x="24" y="90"/>
                        <a:pt x="22" y="89"/>
                        <a:pt x="21" y="88"/>
                      </a:cubicBezTo>
                      <a:cubicBezTo>
                        <a:pt x="6" y="52"/>
                        <a:pt x="6" y="52"/>
                        <a:pt x="6" y="52"/>
                      </a:cubicBezTo>
                      <a:cubicBezTo>
                        <a:pt x="5" y="49"/>
                        <a:pt x="5" y="45"/>
                        <a:pt x="6" y="42"/>
                      </a:cubicBezTo>
                      <a:cubicBezTo>
                        <a:pt x="23" y="16"/>
                        <a:pt x="23" y="16"/>
                        <a:pt x="23" y="16"/>
                      </a:cubicBezTo>
                      <a:cubicBezTo>
                        <a:pt x="29" y="8"/>
                        <a:pt x="31" y="4"/>
                        <a:pt x="48" y="4"/>
                      </a:cubicBezTo>
                      <a:cubicBezTo>
                        <a:pt x="48" y="4"/>
                        <a:pt x="48" y="4"/>
                        <a:pt x="48" y="4"/>
                      </a:cubicBezTo>
                      <a:cubicBezTo>
                        <a:pt x="64" y="4"/>
                        <a:pt x="67" y="11"/>
                        <a:pt x="69" y="15"/>
                      </a:cubicBezTo>
                      <a:cubicBezTo>
                        <a:pt x="70" y="15"/>
                        <a:pt x="70" y="15"/>
                        <a:pt x="70" y="15"/>
                      </a:cubicBezTo>
                      <a:cubicBezTo>
                        <a:pt x="74" y="22"/>
                        <a:pt x="88" y="47"/>
                        <a:pt x="88" y="47"/>
                      </a:cubicBezTo>
                      <a:cubicBezTo>
                        <a:pt x="88" y="47"/>
                        <a:pt x="88" y="47"/>
                        <a:pt x="88" y="47"/>
                      </a:cubicBezTo>
                      <a:cubicBezTo>
                        <a:pt x="88" y="47"/>
                        <a:pt x="95" y="52"/>
                        <a:pt x="101" y="57"/>
                      </a:cubicBezTo>
                      <a:cubicBezTo>
                        <a:pt x="104" y="60"/>
                        <a:pt x="108" y="62"/>
                        <a:pt x="110" y="64"/>
                      </a:cubicBezTo>
                      <a:cubicBezTo>
                        <a:pt x="112" y="65"/>
                        <a:pt x="113" y="66"/>
                        <a:pt x="114" y="67"/>
                      </a:cubicBezTo>
                      <a:cubicBezTo>
                        <a:pt x="114" y="67"/>
                        <a:pt x="114" y="67"/>
                        <a:pt x="114" y="67"/>
                      </a:cubicBezTo>
                      <a:cubicBezTo>
                        <a:pt x="115" y="68"/>
                        <a:pt x="115" y="70"/>
                        <a:pt x="114" y="72"/>
                      </a:cubicBezTo>
                      <a:cubicBezTo>
                        <a:pt x="113" y="73"/>
                        <a:pt x="111" y="74"/>
                        <a:pt x="109" y="73"/>
                      </a:cubicBezTo>
                      <a:lnTo>
                        <a:pt x="81" y="57"/>
                      </a:lnTo>
                      <a:close/>
                      <a:moveTo>
                        <a:pt x="26" y="43"/>
                      </a:moveTo>
                      <a:cubicBezTo>
                        <a:pt x="26" y="48"/>
                        <a:pt x="26" y="54"/>
                        <a:pt x="26" y="63"/>
                      </a:cubicBezTo>
                      <a:cubicBezTo>
                        <a:pt x="25" y="58"/>
                        <a:pt x="23" y="54"/>
                        <a:pt x="22" y="50"/>
                      </a:cubicBezTo>
                      <a:lnTo>
                        <a:pt x="26" y="43"/>
                      </a:lnTo>
                      <a:close/>
                      <a:moveTo>
                        <a:pt x="219" y="52"/>
                      </a:moveTo>
                      <a:cubicBezTo>
                        <a:pt x="203" y="88"/>
                        <a:pt x="203" y="88"/>
                        <a:pt x="203" y="88"/>
                      </a:cubicBezTo>
                      <a:cubicBezTo>
                        <a:pt x="202" y="89"/>
                        <a:pt x="200" y="90"/>
                        <a:pt x="198" y="89"/>
                      </a:cubicBezTo>
                      <a:cubicBezTo>
                        <a:pt x="196" y="88"/>
                        <a:pt x="195" y="87"/>
                        <a:pt x="196" y="85"/>
                      </a:cubicBezTo>
                      <a:cubicBezTo>
                        <a:pt x="196" y="85"/>
                        <a:pt x="196" y="85"/>
                        <a:pt x="196" y="85"/>
                      </a:cubicBezTo>
                      <a:cubicBezTo>
                        <a:pt x="196" y="84"/>
                        <a:pt x="197" y="82"/>
                        <a:pt x="198" y="80"/>
                      </a:cubicBezTo>
                      <a:cubicBezTo>
                        <a:pt x="198" y="79"/>
                        <a:pt x="198" y="78"/>
                        <a:pt x="198" y="77"/>
                      </a:cubicBezTo>
                      <a:cubicBezTo>
                        <a:pt x="198" y="77"/>
                        <a:pt x="198" y="77"/>
                        <a:pt x="198" y="77"/>
                      </a:cubicBezTo>
                      <a:cubicBezTo>
                        <a:pt x="199" y="74"/>
                        <a:pt x="201" y="71"/>
                        <a:pt x="202" y="68"/>
                      </a:cubicBezTo>
                      <a:cubicBezTo>
                        <a:pt x="205" y="59"/>
                        <a:pt x="208" y="50"/>
                        <a:pt x="208" y="50"/>
                      </a:cubicBezTo>
                      <a:cubicBezTo>
                        <a:pt x="208" y="49"/>
                        <a:pt x="208" y="48"/>
                        <a:pt x="207" y="48"/>
                      </a:cubicBezTo>
                      <a:cubicBezTo>
                        <a:pt x="198" y="35"/>
                        <a:pt x="198" y="35"/>
                        <a:pt x="198" y="35"/>
                      </a:cubicBezTo>
                      <a:cubicBezTo>
                        <a:pt x="197" y="34"/>
                        <a:pt x="196" y="34"/>
                        <a:pt x="195" y="34"/>
                      </a:cubicBezTo>
                      <a:cubicBezTo>
                        <a:pt x="194" y="34"/>
                        <a:pt x="194" y="35"/>
                        <a:pt x="194" y="36"/>
                      </a:cubicBezTo>
                      <a:cubicBezTo>
                        <a:pt x="194" y="36"/>
                        <a:pt x="194" y="50"/>
                        <a:pt x="194" y="76"/>
                      </a:cubicBezTo>
                      <a:cubicBezTo>
                        <a:pt x="193" y="80"/>
                        <a:pt x="192" y="83"/>
                        <a:pt x="191" y="83"/>
                      </a:cubicBezTo>
                      <a:cubicBezTo>
                        <a:pt x="191" y="84"/>
                        <a:pt x="191" y="84"/>
                        <a:pt x="191" y="84"/>
                      </a:cubicBezTo>
                      <a:cubicBezTo>
                        <a:pt x="190" y="87"/>
                        <a:pt x="192" y="90"/>
                        <a:pt x="194" y="92"/>
                      </a:cubicBezTo>
                      <a:cubicBezTo>
                        <a:pt x="194" y="110"/>
                        <a:pt x="194" y="129"/>
                        <a:pt x="194" y="144"/>
                      </a:cubicBezTo>
                      <a:cubicBezTo>
                        <a:pt x="194" y="151"/>
                        <a:pt x="195" y="157"/>
                        <a:pt x="195" y="162"/>
                      </a:cubicBezTo>
                      <a:cubicBezTo>
                        <a:pt x="195" y="165"/>
                        <a:pt x="195" y="167"/>
                        <a:pt x="195" y="169"/>
                      </a:cubicBezTo>
                      <a:cubicBezTo>
                        <a:pt x="195" y="169"/>
                        <a:pt x="195" y="169"/>
                        <a:pt x="195" y="169"/>
                      </a:cubicBezTo>
                      <a:cubicBezTo>
                        <a:pt x="194" y="171"/>
                        <a:pt x="192" y="173"/>
                        <a:pt x="189" y="173"/>
                      </a:cubicBezTo>
                      <a:cubicBezTo>
                        <a:pt x="186" y="173"/>
                        <a:pt x="183" y="171"/>
                        <a:pt x="183" y="168"/>
                      </a:cubicBezTo>
                      <a:cubicBezTo>
                        <a:pt x="177" y="92"/>
                        <a:pt x="177" y="92"/>
                        <a:pt x="177" y="92"/>
                      </a:cubicBezTo>
                      <a:cubicBezTo>
                        <a:pt x="177" y="91"/>
                        <a:pt x="176" y="90"/>
                        <a:pt x="175" y="90"/>
                      </a:cubicBezTo>
                      <a:cubicBezTo>
                        <a:pt x="174" y="90"/>
                        <a:pt x="173" y="91"/>
                        <a:pt x="173" y="92"/>
                      </a:cubicBezTo>
                      <a:cubicBezTo>
                        <a:pt x="167" y="168"/>
                        <a:pt x="167" y="168"/>
                        <a:pt x="167" y="168"/>
                      </a:cubicBezTo>
                      <a:cubicBezTo>
                        <a:pt x="166" y="171"/>
                        <a:pt x="164" y="173"/>
                        <a:pt x="161" y="173"/>
                      </a:cubicBezTo>
                      <a:cubicBezTo>
                        <a:pt x="158" y="173"/>
                        <a:pt x="155" y="171"/>
                        <a:pt x="155" y="169"/>
                      </a:cubicBezTo>
                      <a:cubicBezTo>
                        <a:pt x="155" y="169"/>
                        <a:pt x="155" y="169"/>
                        <a:pt x="155" y="169"/>
                      </a:cubicBezTo>
                      <a:cubicBezTo>
                        <a:pt x="155" y="167"/>
                        <a:pt x="155" y="166"/>
                        <a:pt x="155" y="163"/>
                      </a:cubicBezTo>
                      <a:cubicBezTo>
                        <a:pt x="156" y="159"/>
                        <a:pt x="156" y="153"/>
                        <a:pt x="156" y="147"/>
                      </a:cubicBezTo>
                      <a:cubicBezTo>
                        <a:pt x="156" y="133"/>
                        <a:pt x="157" y="116"/>
                        <a:pt x="157" y="98"/>
                      </a:cubicBezTo>
                      <a:cubicBezTo>
                        <a:pt x="158" y="78"/>
                        <a:pt x="158" y="58"/>
                        <a:pt x="159" y="44"/>
                      </a:cubicBezTo>
                      <a:cubicBezTo>
                        <a:pt x="159" y="44"/>
                        <a:pt x="159" y="44"/>
                        <a:pt x="159" y="44"/>
                      </a:cubicBezTo>
                      <a:cubicBezTo>
                        <a:pt x="159" y="33"/>
                        <a:pt x="159" y="27"/>
                        <a:pt x="159" y="27"/>
                      </a:cubicBezTo>
                      <a:cubicBezTo>
                        <a:pt x="159" y="25"/>
                        <a:pt x="158" y="24"/>
                        <a:pt x="157" y="24"/>
                      </a:cubicBezTo>
                      <a:cubicBezTo>
                        <a:pt x="157" y="24"/>
                        <a:pt x="157" y="24"/>
                        <a:pt x="157" y="24"/>
                      </a:cubicBezTo>
                      <a:cubicBezTo>
                        <a:pt x="155" y="24"/>
                        <a:pt x="154" y="25"/>
                        <a:pt x="154" y="27"/>
                      </a:cubicBezTo>
                      <a:cubicBezTo>
                        <a:pt x="154" y="32"/>
                        <a:pt x="154" y="37"/>
                        <a:pt x="154" y="43"/>
                      </a:cubicBezTo>
                      <a:cubicBezTo>
                        <a:pt x="144" y="57"/>
                        <a:pt x="144" y="57"/>
                        <a:pt x="144" y="57"/>
                      </a:cubicBezTo>
                      <a:cubicBezTo>
                        <a:pt x="119" y="71"/>
                        <a:pt x="119" y="71"/>
                        <a:pt x="119" y="71"/>
                      </a:cubicBezTo>
                      <a:cubicBezTo>
                        <a:pt x="120" y="68"/>
                        <a:pt x="119" y="65"/>
                        <a:pt x="117" y="63"/>
                      </a:cubicBezTo>
                      <a:cubicBezTo>
                        <a:pt x="117" y="63"/>
                        <a:pt x="117" y="63"/>
                        <a:pt x="117" y="63"/>
                      </a:cubicBezTo>
                      <a:cubicBezTo>
                        <a:pt x="117" y="63"/>
                        <a:pt x="116" y="63"/>
                        <a:pt x="116" y="63"/>
                      </a:cubicBezTo>
                      <a:cubicBezTo>
                        <a:pt x="124" y="57"/>
                        <a:pt x="136" y="47"/>
                        <a:pt x="136" y="47"/>
                      </a:cubicBezTo>
                      <a:cubicBezTo>
                        <a:pt x="136" y="47"/>
                        <a:pt x="137" y="47"/>
                        <a:pt x="137" y="47"/>
                      </a:cubicBezTo>
                      <a:cubicBezTo>
                        <a:pt x="137" y="47"/>
                        <a:pt x="151" y="22"/>
                        <a:pt x="155" y="15"/>
                      </a:cubicBezTo>
                      <a:cubicBezTo>
                        <a:pt x="155" y="15"/>
                        <a:pt x="155" y="15"/>
                        <a:pt x="155" y="15"/>
                      </a:cubicBezTo>
                      <a:cubicBezTo>
                        <a:pt x="157" y="11"/>
                        <a:pt x="161" y="4"/>
                        <a:pt x="177" y="4"/>
                      </a:cubicBezTo>
                      <a:cubicBezTo>
                        <a:pt x="177" y="4"/>
                        <a:pt x="177" y="4"/>
                        <a:pt x="177" y="4"/>
                      </a:cubicBezTo>
                      <a:cubicBezTo>
                        <a:pt x="194" y="4"/>
                        <a:pt x="196" y="8"/>
                        <a:pt x="201" y="16"/>
                      </a:cubicBezTo>
                      <a:cubicBezTo>
                        <a:pt x="218" y="42"/>
                        <a:pt x="218" y="42"/>
                        <a:pt x="218" y="42"/>
                      </a:cubicBezTo>
                      <a:cubicBezTo>
                        <a:pt x="220" y="45"/>
                        <a:pt x="220" y="49"/>
                        <a:pt x="219" y="52"/>
                      </a:cubicBezTo>
                      <a:close/>
                      <a:moveTo>
                        <a:pt x="198" y="43"/>
                      </a:moveTo>
                      <a:cubicBezTo>
                        <a:pt x="203" y="50"/>
                        <a:pt x="203" y="50"/>
                        <a:pt x="203" y="50"/>
                      </a:cubicBezTo>
                      <a:cubicBezTo>
                        <a:pt x="202" y="54"/>
                        <a:pt x="200" y="58"/>
                        <a:pt x="198" y="63"/>
                      </a:cubicBezTo>
                      <a:cubicBezTo>
                        <a:pt x="198" y="54"/>
                        <a:pt x="198" y="48"/>
                        <a:pt x="198" y="4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1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4" name="Group 70"/>
            <p:cNvGrpSpPr>
              <a:grpSpLocks noChangeAspect="1"/>
            </p:cNvGrpSpPr>
            <p:nvPr/>
          </p:nvGrpSpPr>
          <p:grpSpPr bwMode="auto">
            <a:xfrm>
              <a:off x="3222154" y="4523808"/>
              <a:ext cx="901700" cy="901700"/>
              <a:chOff x="1544" y="1525"/>
              <a:chExt cx="426" cy="426"/>
            </a:xfrm>
          </p:grpSpPr>
          <p:sp>
            <p:nvSpPr>
              <p:cNvPr id="40" name="ïşḻïďê-Oval 71"/>
              <p:cNvSpPr>
                <a:spLocks/>
              </p:cNvSpPr>
              <p:nvPr/>
            </p:nvSpPr>
            <p:spPr bwMode="auto">
              <a:xfrm>
                <a:off x="1544" y="1525"/>
                <a:ext cx="426" cy="426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41" name="ïşḻïďê-Freeform: Shape 72"/>
              <p:cNvSpPr>
                <a:spLocks/>
              </p:cNvSpPr>
              <p:nvPr/>
            </p:nvSpPr>
            <p:spPr bwMode="auto">
              <a:xfrm>
                <a:off x="1672" y="1606"/>
                <a:ext cx="60" cy="264"/>
              </a:xfrm>
              <a:custGeom>
                <a:avLst/>
                <a:gdLst>
                  <a:gd name="T0" fmla="*/ 50 w 50"/>
                  <a:gd name="T1" fmla="*/ 173 h 220"/>
                  <a:gd name="T2" fmla="*/ 36 w 50"/>
                  <a:gd name="T3" fmla="*/ 0 h 220"/>
                  <a:gd name="T4" fmla="*/ 0 w 50"/>
                  <a:gd name="T5" fmla="*/ 14 h 220"/>
                  <a:gd name="T6" fmla="*/ 0 w 50"/>
                  <a:gd name="T7" fmla="*/ 173 h 220"/>
                  <a:gd name="T8" fmla="*/ 0 w 50"/>
                  <a:gd name="T9" fmla="*/ 173 h 220"/>
                  <a:gd name="T10" fmla="*/ 0 w 50"/>
                  <a:gd name="T11" fmla="*/ 174 h 220"/>
                  <a:gd name="T12" fmla="*/ 0 w 50"/>
                  <a:gd name="T13" fmla="*/ 174 h 220"/>
                  <a:gd name="T14" fmla="*/ 25 w 50"/>
                  <a:gd name="T15" fmla="*/ 220 h 220"/>
                  <a:gd name="T16" fmla="*/ 50 w 50"/>
                  <a:gd name="T17" fmla="*/ 174 h 220"/>
                  <a:gd name="T18" fmla="*/ 50 w 50"/>
                  <a:gd name="T19" fmla="*/ 174 h 220"/>
                  <a:gd name="T20" fmla="*/ 50 w 50"/>
                  <a:gd name="T21" fmla="*/ 174 h 220"/>
                  <a:gd name="T22" fmla="*/ 31 w 50"/>
                  <a:gd name="T23" fmla="*/ 201 h 220"/>
                  <a:gd name="T24" fmla="*/ 7 w 50"/>
                  <a:gd name="T25" fmla="*/ 177 h 220"/>
                  <a:gd name="T26" fmla="*/ 16 w 50"/>
                  <a:gd name="T27" fmla="*/ 177 h 220"/>
                  <a:gd name="T28" fmla="*/ 18 w 50"/>
                  <a:gd name="T29" fmla="*/ 177 h 220"/>
                  <a:gd name="T30" fmla="*/ 44 w 50"/>
                  <a:gd name="T31" fmla="*/ 175 h 220"/>
                  <a:gd name="T32" fmla="*/ 45 w 50"/>
                  <a:gd name="T33" fmla="*/ 53 h 220"/>
                  <a:gd name="T34" fmla="*/ 4 w 50"/>
                  <a:gd name="T35" fmla="*/ 34 h 220"/>
                  <a:gd name="T36" fmla="*/ 45 w 50"/>
                  <a:gd name="T37" fmla="*/ 53 h 220"/>
                  <a:gd name="T38" fmla="*/ 19 w 50"/>
                  <a:gd name="T39" fmla="*/ 172 h 220"/>
                  <a:gd name="T40" fmla="*/ 31 w 50"/>
                  <a:gd name="T41" fmla="*/ 58 h 220"/>
                  <a:gd name="T42" fmla="*/ 23 w 50"/>
                  <a:gd name="T43" fmla="*/ 171 h 220"/>
                  <a:gd name="T44" fmla="*/ 4 w 50"/>
                  <a:gd name="T45" fmla="*/ 58 h 220"/>
                  <a:gd name="T46" fmla="*/ 14 w 50"/>
                  <a:gd name="T47" fmla="*/ 173 h 220"/>
                  <a:gd name="T48" fmla="*/ 36 w 50"/>
                  <a:gd name="T49" fmla="*/ 169 h 220"/>
                  <a:gd name="T50" fmla="*/ 45 w 50"/>
                  <a:gd name="T51" fmla="*/ 58 h 220"/>
                  <a:gd name="T52" fmla="*/ 36 w 50"/>
                  <a:gd name="T53" fmla="*/ 169 h 220"/>
                  <a:gd name="T54" fmla="*/ 36 w 50"/>
                  <a:gd name="T55" fmla="*/ 5 h 220"/>
                  <a:gd name="T56" fmla="*/ 45 w 50"/>
                  <a:gd name="T57" fmla="*/ 29 h 220"/>
                  <a:gd name="T58" fmla="*/ 4 w 50"/>
                  <a:gd name="T59" fmla="*/ 14 h 220"/>
                  <a:gd name="T60" fmla="*/ 22 w 50"/>
                  <a:gd name="T61" fmla="*/ 206 h 220"/>
                  <a:gd name="T62" fmla="*/ 25 w 50"/>
                  <a:gd name="T63" fmla="*/ 212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0" h="220">
                    <a:moveTo>
                      <a:pt x="50" y="173"/>
                    </a:moveTo>
                    <a:cubicBezTo>
                      <a:pt x="50" y="173"/>
                      <a:pt x="50" y="173"/>
                      <a:pt x="50" y="173"/>
                    </a:cubicBezTo>
                    <a:cubicBezTo>
                      <a:pt x="50" y="14"/>
                      <a:pt x="50" y="14"/>
                      <a:pt x="50" y="14"/>
                    </a:cubicBezTo>
                    <a:cubicBezTo>
                      <a:pt x="50" y="6"/>
                      <a:pt x="44" y="0"/>
                      <a:pt x="36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173"/>
                      <a:pt x="0" y="173"/>
                      <a:pt x="0" y="173"/>
                    </a:cubicBezTo>
                    <a:cubicBezTo>
                      <a:pt x="0" y="173"/>
                      <a:pt x="0" y="173"/>
                      <a:pt x="0" y="173"/>
                    </a:cubicBezTo>
                    <a:cubicBezTo>
                      <a:pt x="0" y="173"/>
                      <a:pt x="0" y="173"/>
                      <a:pt x="0" y="173"/>
                    </a:cubicBezTo>
                    <a:cubicBezTo>
                      <a:pt x="0" y="173"/>
                      <a:pt x="0" y="173"/>
                      <a:pt x="0" y="173"/>
                    </a:cubicBezTo>
                    <a:cubicBezTo>
                      <a:pt x="0" y="174"/>
                      <a:pt x="0" y="174"/>
                      <a:pt x="0" y="174"/>
                    </a:cubicBezTo>
                    <a:cubicBezTo>
                      <a:pt x="0" y="174"/>
                      <a:pt x="0" y="174"/>
                      <a:pt x="0" y="174"/>
                    </a:cubicBezTo>
                    <a:cubicBezTo>
                      <a:pt x="0" y="174"/>
                      <a:pt x="0" y="174"/>
                      <a:pt x="0" y="174"/>
                    </a:cubicBezTo>
                    <a:cubicBezTo>
                      <a:pt x="0" y="174"/>
                      <a:pt x="0" y="174"/>
                      <a:pt x="0" y="174"/>
                    </a:cubicBezTo>
                    <a:cubicBezTo>
                      <a:pt x="23" y="218"/>
                      <a:pt x="23" y="218"/>
                      <a:pt x="23" y="218"/>
                    </a:cubicBezTo>
                    <a:cubicBezTo>
                      <a:pt x="23" y="219"/>
                      <a:pt x="24" y="220"/>
                      <a:pt x="25" y="220"/>
                    </a:cubicBezTo>
                    <a:cubicBezTo>
                      <a:pt x="26" y="220"/>
                      <a:pt x="27" y="219"/>
                      <a:pt x="27" y="218"/>
                    </a:cubicBezTo>
                    <a:cubicBezTo>
                      <a:pt x="50" y="174"/>
                      <a:pt x="50" y="174"/>
                      <a:pt x="50" y="174"/>
                    </a:cubicBezTo>
                    <a:cubicBezTo>
                      <a:pt x="50" y="174"/>
                      <a:pt x="50" y="174"/>
                      <a:pt x="50" y="174"/>
                    </a:cubicBezTo>
                    <a:cubicBezTo>
                      <a:pt x="50" y="174"/>
                      <a:pt x="50" y="174"/>
                      <a:pt x="50" y="174"/>
                    </a:cubicBezTo>
                    <a:cubicBezTo>
                      <a:pt x="50" y="174"/>
                      <a:pt x="50" y="174"/>
                      <a:pt x="50" y="174"/>
                    </a:cubicBezTo>
                    <a:cubicBezTo>
                      <a:pt x="50" y="174"/>
                      <a:pt x="50" y="174"/>
                      <a:pt x="50" y="174"/>
                    </a:cubicBezTo>
                    <a:cubicBezTo>
                      <a:pt x="50" y="174"/>
                      <a:pt x="50" y="174"/>
                      <a:pt x="50" y="173"/>
                    </a:cubicBezTo>
                    <a:close/>
                    <a:moveTo>
                      <a:pt x="31" y="201"/>
                    </a:moveTo>
                    <a:cubicBezTo>
                      <a:pt x="19" y="201"/>
                      <a:pt x="19" y="201"/>
                      <a:pt x="19" y="201"/>
                    </a:cubicBezTo>
                    <a:cubicBezTo>
                      <a:pt x="7" y="177"/>
                      <a:pt x="7" y="177"/>
                      <a:pt x="7" y="177"/>
                    </a:cubicBezTo>
                    <a:cubicBezTo>
                      <a:pt x="8" y="177"/>
                      <a:pt x="9" y="177"/>
                      <a:pt x="11" y="177"/>
                    </a:cubicBezTo>
                    <a:cubicBezTo>
                      <a:pt x="13" y="177"/>
                      <a:pt x="14" y="177"/>
                      <a:pt x="16" y="177"/>
                    </a:cubicBezTo>
                    <a:cubicBezTo>
                      <a:pt x="16" y="177"/>
                      <a:pt x="16" y="177"/>
                      <a:pt x="17" y="177"/>
                    </a:cubicBezTo>
                    <a:cubicBezTo>
                      <a:pt x="17" y="177"/>
                      <a:pt x="17" y="177"/>
                      <a:pt x="18" y="177"/>
                    </a:cubicBezTo>
                    <a:cubicBezTo>
                      <a:pt x="20" y="176"/>
                      <a:pt x="22" y="176"/>
                      <a:pt x="24" y="176"/>
                    </a:cubicBezTo>
                    <a:cubicBezTo>
                      <a:pt x="31" y="174"/>
                      <a:pt x="38" y="173"/>
                      <a:pt x="44" y="175"/>
                    </a:cubicBezTo>
                    <a:lnTo>
                      <a:pt x="31" y="201"/>
                    </a:lnTo>
                    <a:close/>
                    <a:moveTo>
                      <a:pt x="45" y="53"/>
                    </a:moveTo>
                    <a:cubicBezTo>
                      <a:pt x="4" y="53"/>
                      <a:pt x="4" y="53"/>
                      <a:pt x="4" y="53"/>
                    </a:cubicBezTo>
                    <a:cubicBezTo>
                      <a:pt x="4" y="34"/>
                      <a:pt x="4" y="34"/>
                      <a:pt x="4" y="34"/>
                    </a:cubicBezTo>
                    <a:cubicBezTo>
                      <a:pt x="45" y="34"/>
                      <a:pt x="45" y="34"/>
                      <a:pt x="45" y="34"/>
                    </a:cubicBezTo>
                    <a:lnTo>
                      <a:pt x="45" y="53"/>
                    </a:lnTo>
                    <a:close/>
                    <a:moveTo>
                      <a:pt x="23" y="171"/>
                    </a:moveTo>
                    <a:cubicBezTo>
                      <a:pt x="22" y="171"/>
                      <a:pt x="20" y="172"/>
                      <a:pt x="19" y="172"/>
                    </a:cubicBezTo>
                    <a:cubicBezTo>
                      <a:pt x="19" y="58"/>
                      <a:pt x="19" y="58"/>
                      <a:pt x="19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1" y="169"/>
                      <a:pt x="31" y="169"/>
                      <a:pt x="31" y="169"/>
                    </a:cubicBezTo>
                    <a:cubicBezTo>
                      <a:pt x="28" y="170"/>
                      <a:pt x="26" y="170"/>
                      <a:pt x="23" y="171"/>
                    </a:cubicBezTo>
                    <a:close/>
                    <a:moveTo>
                      <a:pt x="4" y="172"/>
                    </a:moveTo>
                    <a:cubicBezTo>
                      <a:pt x="4" y="58"/>
                      <a:pt x="4" y="58"/>
                      <a:pt x="4" y="58"/>
                    </a:cubicBezTo>
                    <a:cubicBezTo>
                      <a:pt x="14" y="58"/>
                      <a:pt x="14" y="58"/>
                      <a:pt x="14" y="58"/>
                    </a:cubicBezTo>
                    <a:cubicBezTo>
                      <a:pt x="14" y="173"/>
                      <a:pt x="14" y="173"/>
                      <a:pt x="14" y="173"/>
                    </a:cubicBezTo>
                    <a:cubicBezTo>
                      <a:pt x="11" y="173"/>
                      <a:pt x="7" y="173"/>
                      <a:pt x="4" y="172"/>
                    </a:cubicBezTo>
                    <a:close/>
                    <a:moveTo>
                      <a:pt x="36" y="169"/>
                    </a:moveTo>
                    <a:cubicBezTo>
                      <a:pt x="36" y="58"/>
                      <a:pt x="36" y="58"/>
                      <a:pt x="36" y="58"/>
                    </a:cubicBezTo>
                    <a:cubicBezTo>
                      <a:pt x="45" y="58"/>
                      <a:pt x="45" y="58"/>
                      <a:pt x="45" y="58"/>
                    </a:cubicBezTo>
                    <a:cubicBezTo>
                      <a:pt x="45" y="170"/>
                      <a:pt x="45" y="170"/>
                      <a:pt x="45" y="170"/>
                    </a:cubicBezTo>
                    <a:cubicBezTo>
                      <a:pt x="42" y="169"/>
                      <a:pt x="39" y="169"/>
                      <a:pt x="36" y="169"/>
                    </a:cubicBezTo>
                    <a:close/>
                    <a:moveTo>
                      <a:pt x="13" y="5"/>
                    </a:moveTo>
                    <a:cubicBezTo>
                      <a:pt x="36" y="5"/>
                      <a:pt x="36" y="5"/>
                      <a:pt x="36" y="5"/>
                    </a:cubicBezTo>
                    <a:cubicBezTo>
                      <a:pt x="41" y="5"/>
                      <a:pt x="45" y="9"/>
                      <a:pt x="45" y="14"/>
                    </a:cubicBezTo>
                    <a:cubicBezTo>
                      <a:pt x="45" y="29"/>
                      <a:pt x="45" y="29"/>
                      <a:pt x="45" y="29"/>
                    </a:cubicBezTo>
                    <a:cubicBezTo>
                      <a:pt x="4" y="29"/>
                      <a:pt x="4" y="29"/>
                      <a:pt x="4" y="29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4" y="9"/>
                      <a:pt x="8" y="5"/>
                      <a:pt x="13" y="5"/>
                    </a:cubicBezTo>
                    <a:close/>
                    <a:moveTo>
                      <a:pt x="22" y="206"/>
                    </a:moveTo>
                    <a:cubicBezTo>
                      <a:pt x="28" y="206"/>
                      <a:pt x="28" y="206"/>
                      <a:pt x="28" y="206"/>
                    </a:cubicBezTo>
                    <a:cubicBezTo>
                      <a:pt x="25" y="212"/>
                      <a:pt x="25" y="212"/>
                      <a:pt x="25" y="212"/>
                    </a:cubicBezTo>
                    <a:lnTo>
                      <a:pt x="22" y="20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42" name="ïşḻïďê-Freeform: Shape 73"/>
              <p:cNvSpPr>
                <a:spLocks/>
              </p:cNvSpPr>
              <p:nvPr/>
            </p:nvSpPr>
            <p:spPr bwMode="auto">
              <a:xfrm>
                <a:off x="1765" y="1606"/>
                <a:ext cx="77" cy="264"/>
              </a:xfrm>
              <a:custGeom>
                <a:avLst/>
                <a:gdLst>
                  <a:gd name="T0" fmla="*/ 61 w 64"/>
                  <a:gd name="T1" fmla="*/ 0 h 220"/>
                  <a:gd name="T2" fmla="*/ 3 w 64"/>
                  <a:gd name="T3" fmla="*/ 0 h 220"/>
                  <a:gd name="T4" fmla="*/ 0 w 64"/>
                  <a:gd name="T5" fmla="*/ 3 h 220"/>
                  <a:gd name="T6" fmla="*/ 0 w 64"/>
                  <a:gd name="T7" fmla="*/ 217 h 220"/>
                  <a:gd name="T8" fmla="*/ 3 w 64"/>
                  <a:gd name="T9" fmla="*/ 220 h 220"/>
                  <a:gd name="T10" fmla="*/ 61 w 64"/>
                  <a:gd name="T11" fmla="*/ 220 h 220"/>
                  <a:gd name="T12" fmla="*/ 64 w 64"/>
                  <a:gd name="T13" fmla="*/ 217 h 220"/>
                  <a:gd name="T14" fmla="*/ 64 w 64"/>
                  <a:gd name="T15" fmla="*/ 3 h 220"/>
                  <a:gd name="T16" fmla="*/ 61 w 64"/>
                  <a:gd name="T17" fmla="*/ 0 h 220"/>
                  <a:gd name="T18" fmla="*/ 5 w 64"/>
                  <a:gd name="T19" fmla="*/ 215 h 220"/>
                  <a:gd name="T20" fmla="*/ 5 w 64"/>
                  <a:gd name="T21" fmla="*/ 5 h 220"/>
                  <a:gd name="T22" fmla="*/ 59 w 64"/>
                  <a:gd name="T23" fmla="*/ 5 h 220"/>
                  <a:gd name="T24" fmla="*/ 59 w 64"/>
                  <a:gd name="T25" fmla="*/ 22 h 220"/>
                  <a:gd name="T26" fmla="*/ 39 w 64"/>
                  <a:gd name="T27" fmla="*/ 22 h 220"/>
                  <a:gd name="T28" fmla="*/ 37 w 64"/>
                  <a:gd name="T29" fmla="*/ 25 h 220"/>
                  <a:gd name="T30" fmla="*/ 39 w 64"/>
                  <a:gd name="T31" fmla="*/ 27 h 220"/>
                  <a:gd name="T32" fmla="*/ 59 w 64"/>
                  <a:gd name="T33" fmla="*/ 27 h 220"/>
                  <a:gd name="T34" fmla="*/ 59 w 64"/>
                  <a:gd name="T35" fmla="*/ 47 h 220"/>
                  <a:gd name="T36" fmla="*/ 32 w 64"/>
                  <a:gd name="T37" fmla="*/ 47 h 220"/>
                  <a:gd name="T38" fmla="*/ 30 w 64"/>
                  <a:gd name="T39" fmla="*/ 49 h 220"/>
                  <a:gd name="T40" fmla="*/ 32 w 64"/>
                  <a:gd name="T41" fmla="*/ 51 h 220"/>
                  <a:gd name="T42" fmla="*/ 59 w 64"/>
                  <a:gd name="T43" fmla="*/ 51 h 220"/>
                  <a:gd name="T44" fmla="*/ 59 w 64"/>
                  <a:gd name="T45" fmla="*/ 71 h 220"/>
                  <a:gd name="T46" fmla="*/ 39 w 64"/>
                  <a:gd name="T47" fmla="*/ 71 h 220"/>
                  <a:gd name="T48" fmla="*/ 37 w 64"/>
                  <a:gd name="T49" fmla="*/ 73 h 220"/>
                  <a:gd name="T50" fmla="*/ 39 w 64"/>
                  <a:gd name="T51" fmla="*/ 76 h 220"/>
                  <a:gd name="T52" fmla="*/ 59 w 64"/>
                  <a:gd name="T53" fmla="*/ 76 h 220"/>
                  <a:gd name="T54" fmla="*/ 59 w 64"/>
                  <a:gd name="T55" fmla="*/ 95 h 220"/>
                  <a:gd name="T56" fmla="*/ 32 w 64"/>
                  <a:gd name="T57" fmla="*/ 95 h 220"/>
                  <a:gd name="T58" fmla="*/ 30 w 64"/>
                  <a:gd name="T59" fmla="*/ 97 h 220"/>
                  <a:gd name="T60" fmla="*/ 32 w 64"/>
                  <a:gd name="T61" fmla="*/ 100 h 220"/>
                  <a:gd name="T62" fmla="*/ 59 w 64"/>
                  <a:gd name="T63" fmla="*/ 100 h 220"/>
                  <a:gd name="T64" fmla="*/ 59 w 64"/>
                  <a:gd name="T65" fmla="*/ 119 h 220"/>
                  <a:gd name="T66" fmla="*/ 39 w 64"/>
                  <a:gd name="T67" fmla="*/ 119 h 220"/>
                  <a:gd name="T68" fmla="*/ 37 w 64"/>
                  <a:gd name="T69" fmla="*/ 122 h 220"/>
                  <a:gd name="T70" fmla="*/ 39 w 64"/>
                  <a:gd name="T71" fmla="*/ 124 h 220"/>
                  <a:gd name="T72" fmla="*/ 59 w 64"/>
                  <a:gd name="T73" fmla="*/ 124 h 220"/>
                  <a:gd name="T74" fmla="*/ 59 w 64"/>
                  <a:gd name="T75" fmla="*/ 143 h 220"/>
                  <a:gd name="T76" fmla="*/ 32 w 64"/>
                  <a:gd name="T77" fmla="*/ 143 h 220"/>
                  <a:gd name="T78" fmla="*/ 30 w 64"/>
                  <a:gd name="T79" fmla="*/ 146 h 220"/>
                  <a:gd name="T80" fmla="*/ 32 w 64"/>
                  <a:gd name="T81" fmla="*/ 148 h 220"/>
                  <a:gd name="T82" fmla="*/ 59 w 64"/>
                  <a:gd name="T83" fmla="*/ 148 h 220"/>
                  <a:gd name="T84" fmla="*/ 59 w 64"/>
                  <a:gd name="T85" fmla="*/ 168 h 220"/>
                  <a:gd name="T86" fmla="*/ 39 w 64"/>
                  <a:gd name="T87" fmla="*/ 168 h 220"/>
                  <a:gd name="T88" fmla="*/ 37 w 64"/>
                  <a:gd name="T89" fmla="*/ 170 h 220"/>
                  <a:gd name="T90" fmla="*/ 39 w 64"/>
                  <a:gd name="T91" fmla="*/ 172 h 220"/>
                  <a:gd name="T92" fmla="*/ 59 w 64"/>
                  <a:gd name="T93" fmla="*/ 172 h 220"/>
                  <a:gd name="T94" fmla="*/ 59 w 64"/>
                  <a:gd name="T95" fmla="*/ 192 h 220"/>
                  <a:gd name="T96" fmla="*/ 32 w 64"/>
                  <a:gd name="T97" fmla="*/ 192 h 220"/>
                  <a:gd name="T98" fmla="*/ 30 w 64"/>
                  <a:gd name="T99" fmla="*/ 194 h 220"/>
                  <a:gd name="T100" fmla="*/ 32 w 64"/>
                  <a:gd name="T101" fmla="*/ 196 h 220"/>
                  <a:gd name="T102" fmla="*/ 59 w 64"/>
                  <a:gd name="T103" fmla="*/ 196 h 220"/>
                  <a:gd name="T104" fmla="*/ 59 w 64"/>
                  <a:gd name="T105" fmla="*/ 215 h 220"/>
                  <a:gd name="T106" fmla="*/ 5 w 64"/>
                  <a:gd name="T107" fmla="*/ 215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4" h="220">
                    <a:moveTo>
                      <a:pt x="61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217"/>
                      <a:pt x="0" y="217"/>
                      <a:pt x="0" y="217"/>
                    </a:cubicBezTo>
                    <a:cubicBezTo>
                      <a:pt x="0" y="218"/>
                      <a:pt x="1" y="220"/>
                      <a:pt x="3" y="220"/>
                    </a:cubicBezTo>
                    <a:cubicBezTo>
                      <a:pt x="61" y="220"/>
                      <a:pt x="61" y="220"/>
                      <a:pt x="61" y="220"/>
                    </a:cubicBezTo>
                    <a:cubicBezTo>
                      <a:pt x="63" y="220"/>
                      <a:pt x="64" y="218"/>
                      <a:pt x="64" y="217"/>
                    </a:cubicBezTo>
                    <a:cubicBezTo>
                      <a:pt x="64" y="3"/>
                      <a:pt x="64" y="3"/>
                      <a:pt x="64" y="3"/>
                    </a:cubicBezTo>
                    <a:cubicBezTo>
                      <a:pt x="64" y="1"/>
                      <a:pt x="63" y="0"/>
                      <a:pt x="61" y="0"/>
                    </a:cubicBezTo>
                    <a:close/>
                    <a:moveTo>
                      <a:pt x="5" y="21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9" y="5"/>
                      <a:pt x="59" y="5"/>
                      <a:pt x="59" y="5"/>
                    </a:cubicBezTo>
                    <a:cubicBezTo>
                      <a:pt x="59" y="22"/>
                      <a:pt x="59" y="22"/>
                      <a:pt x="59" y="22"/>
                    </a:cubicBezTo>
                    <a:cubicBezTo>
                      <a:pt x="39" y="22"/>
                      <a:pt x="39" y="22"/>
                      <a:pt x="39" y="22"/>
                    </a:cubicBezTo>
                    <a:cubicBezTo>
                      <a:pt x="38" y="22"/>
                      <a:pt x="37" y="24"/>
                      <a:pt x="37" y="25"/>
                    </a:cubicBezTo>
                    <a:cubicBezTo>
                      <a:pt x="37" y="26"/>
                      <a:pt x="38" y="27"/>
                      <a:pt x="39" y="27"/>
                    </a:cubicBezTo>
                    <a:cubicBezTo>
                      <a:pt x="59" y="27"/>
                      <a:pt x="59" y="27"/>
                      <a:pt x="59" y="27"/>
                    </a:cubicBezTo>
                    <a:cubicBezTo>
                      <a:pt x="59" y="47"/>
                      <a:pt x="59" y="47"/>
                      <a:pt x="59" y="47"/>
                    </a:cubicBezTo>
                    <a:cubicBezTo>
                      <a:pt x="32" y="47"/>
                      <a:pt x="32" y="47"/>
                      <a:pt x="32" y="47"/>
                    </a:cubicBezTo>
                    <a:cubicBezTo>
                      <a:pt x="31" y="47"/>
                      <a:pt x="30" y="48"/>
                      <a:pt x="30" y="49"/>
                    </a:cubicBezTo>
                    <a:cubicBezTo>
                      <a:pt x="30" y="50"/>
                      <a:pt x="31" y="51"/>
                      <a:pt x="32" y="51"/>
                    </a:cubicBezTo>
                    <a:cubicBezTo>
                      <a:pt x="59" y="51"/>
                      <a:pt x="59" y="51"/>
                      <a:pt x="59" y="51"/>
                    </a:cubicBezTo>
                    <a:cubicBezTo>
                      <a:pt x="59" y="71"/>
                      <a:pt x="59" y="71"/>
                      <a:pt x="59" y="71"/>
                    </a:cubicBezTo>
                    <a:cubicBezTo>
                      <a:pt x="39" y="71"/>
                      <a:pt x="39" y="71"/>
                      <a:pt x="39" y="71"/>
                    </a:cubicBezTo>
                    <a:cubicBezTo>
                      <a:pt x="38" y="71"/>
                      <a:pt x="37" y="72"/>
                      <a:pt x="37" y="73"/>
                    </a:cubicBezTo>
                    <a:cubicBezTo>
                      <a:pt x="37" y="74"/>
                      <a:pt x="38" y="76"/>
                      <a:pt x="39" y="76"/>
                    </a:cubicBezTo>
                    <a:cubicBezTo>
                      <a:pt x="59" y="76"/>
                      <a:pt x="59" y="76"/>
                      <a:pt x="59" y="76"/>
                    </a:cubicBezTo>
                    <a:cubicBezTo>
                      <a:pt x="59" y="95"/>
                      <a:pt x="59" y="95"/>
                      <a:pt x="59" y="95"/>
                    </a:cubicBezTo>
                    <a:cubicBezTo>
                      <a:pt x="32" y="95"/>
                      <a:pt x="32" y="95"/>
                      <a:pt x="32" y="95"/>
                    </a:cubicBezTo>
                    <a:cubicBezTo>
                      <a:pt x="31" y="95"/>
                      <a:pt x="30" y="96"/>
                      <a:pt x="30" y="97"/>
                    </a:cubicBezTo>
                    <a:cubicBezTo>
                      <a:pt x="30" y="99"/>
                      <a:pt x="31" y="100"/>
                      <a:pt x="32" y="100"/>
                    </a:cubicBezTo>
                    <a:cubicBezTo>
                      <a:pt x="59" y="100"/>
                      <a:pt x="59" y="100"/>
                      <a:pt x="59" y="100"/>
                    </a:cubicBezTo>
                    <a:cubicBezTo>
                      <a:pt x="59" y="119"/>
                      <a:pt x="59" y="119"/>
                      <a:pt x="59" y="119"/>
                    </a:cubicBezTo>
                    <a:cubicBezTo>
                      <a:pt x="39" y="119"/>
                      <a:pt x="39" y="119"/>
                      <a:pt x="39" y="119"/>
                    </a:cubicBezTo>
                    <a:cubicBezTo>
                      <a:pt x="38" y="119"/>
                      <a:pt x="37" y="120"/>
                      <a:pt x="37" y="122"/>
                    </a:cubicBezTo>
                    <a:cubicBezTo>
                      <a:pt x="37" y="123"/>
                      <a:pt x="38" y="124"/>
                      <a:pt x="39" y="124"/>
                    </a:cubicBezTo>
                    <a:cubicBezTo>
                      <a:pt x="59" y="124"/>
                      <a:pt x="59" y="124"/>
                      <a:pt x="59" y="124"/>
                    </a:cubicBezTo>
                    <a:cubicBezTo>
                      <a:pt x="59" y="143"/>
                      <a:pt x="59" y="143"/>
                      <a:pt x="59" y="143"/>
                    </a:cubicBezTo>
                    <a:cubicBezTo>
                      <a:pt x="32" y="143"/>
                      <a:pt x="32" y="143"/>
                      <a:pt x="32" y="143"/>
                    </a:cubicBezTo>
                    <a:cubicBezTo>
                      <a:pt x="31" y="143"/>
                      <a:pt x="30" y="144"/>
                      <a:pt x="30" y="146"/>
                    </a:cubicBezTo>
                    <a:cubicBezTo>
                      <a:pt x="30" y="147"/>
                      <a:pt x="31" y="148"/>
                      <a:pt x="32" y="148"/>
                    </a:cubicBezTo>
                    <a:cubicBezTo>
                      <a:pt x="59" y="148"/>
                      <a:pt x="59" y="148"/>
                      <a:pt x="59" y="148"/>
                    </a:cubicBezTo>
                    <a:cubicBezTo>
                      <a:pt x="59" y="168"/>
                      <a:pt x="59" y="168"/>
                      <a:pt x="59" y="168"/>
                    </a:cubicBezTo>
                    <a:cubicBezTo>
                      <a:pt x="39" y="168"/>
                      <a:pt x="39" y="168"/>
                      <a:pt x="39" y="168"/>
                    </a:cubicBezTo>
                    <a:cubicBezTo>
                      <a:pt x="38" y="168"/>
                      <a:pt x="37" y="169"/>
                      <a:pt x="37" y="170"/>
                    </a:cubicBezTo>
                    <a:cubicBezTo>
                      <a:pt x="37" y="171"/>
                      <a:pt x="38" y="172"/>
                      <a:pt x="39" y="172"/>
                    </a:cubicBezTo>
                    <a:cubicBezTo>
                      <a:pt x="59" y="172"/>
                      <a:pt x="59" y="172"/>
                      <a:pt x="59" y="172"/>
                    </a:cubicBezTo>
                    <a:cubicBezTo>
                      <a:pt x="59" y="192"/>
                      <a:pt x="59" y="192"/>
                      <a:pt x="59" y="192"/>
                    </a:cubicBezTo>
                    <a:cubicBezTo>
                      <a:pt x="32" y="192"/>
                      <a:pt x="32" y="192"/>
                      <a:pt x="32" y="192"/>
                    </a:cubicBezTo>
                    <a:cubicBezTo>
                      <a:pt x="31" y="192"/>
                      <a:pt x="30" y="193"/>
                      <a:pt x="30" y="194"/>
                    </a:cubicBezTo>
                    <a:cubicBezTo>
                      <a:pt x="30" y="195"/>
                      <a:pt x="31" y="196"/>
                      <a:pt x="32" y="196"/>
                    </a:cubicBezTo>
                    <a:cubicBezTo>
                      <a:pt x="59" y="196"/>
                      <a:pt x="59" y="196"/>
                      <a:pt x="59" y="196"/>
                    </a:cubicBezTo>
                    <a:cubicBezTo>
                      <a:pt x="59" y="215"/>
                      <a:pt x="59" y="215"/>
                      <a:pt x="59" y="215"/>
                    </a:cubicBezTo>
                    <a:lnTo>
                      <a:pt x="5" y="2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25" name="Group 76"/>
            <p:cNvGrpSpPr/>
            <p:nvPr/>
          </p:nvGrpSpPr>
          <p:grpSpPr>
            <a:xfrm>
              <a:off x="1271464" y="2876903"/>
              <a:ext cx="2551325" cy="866112"/>
              <a:chOff x="4410146" y="3865262"/>
              <a:chExt cx="2475841" cy="1044747"/>
            </a:xfrm>
          </p:grpSpPr>
          <p:sp>
            <p:nvSpPr>
              <p:cNvPr id="38" name="ïşḻïďê-TextBox 77"/>
              <p:cNvSpPr txBox="1">
                <a:spLocks/>
              </p:cNvSpPr>
              <p:nvPr/>
            </p:nvSpPr>
            <p:spPr bwMode="auto">
              <a:xfrm>
                <a:off x="4410146" y="3865262"/>
                <a:ext cx="2475841" cy="270493"/>
              </a:xfrm>
              <a:prstGeom prst="rect">
                <a:avLst/>
              </a:prstGeom>
              <a:noFill/>
              <a:extLst/>
            </p:spPr>
            <p:txBody>
              <a:bodyPr wrap="none" lIns="0" tIns="0" rIns="288000" bIns="0" anchor="b" anchorCtr="0">
                <a:noAutofit/>
              </a:bodyPr>
              <a:lstStyle/>
              <a:p>
                <a:pPr algn="r" latinLnBrk="0"/>
                <a:r>
                  <a:rPr lang="zh-CN" altLang="en-US" dirty="0">
                    <a:solidFill>
                      <a:schemeClr val="accent2">
                        <a:lumMod val="75000"/>
                      </a:schemeClr>
                    </a:solidFill>
                    <a:effectLst/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39" name="ïşḻïďê-TextBox 78"/>
              <p:cNvSpPr txBox="1">
                <a:spLocks/>
              </p:cNvSpPr>
              <p:nvPr/>
            </p:nvSpPr>
            <p:spPr bwMode="auto">
              <a:xfrm>
                <a:off x="4410146" y="4197030"/>
                <a:ext cx="2475841" cy="712979"/>
              </a:xfrm>
              <a:prstGeom prst="rect">
                <a:avLst/>
              </a:prstGeom>
              <a:noFill/>
              <a:extLst/>
            </p:spPr>
            <p:txBody>
              <a:bodyPr wrap="square" lIns="0" tIns="0" rIns="288000" bIns="0" anchor="t" anchorCtr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点击此处更换文本，点击此处更换文本</a:t>
                </a:r>
                <a:endParaRPr lang="zh-CN" altLang="en-US" sz="1200" b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26" name="Group 79"/>
            <p:cNvGrpSpPr/>
            <p:nvPr/>
          </p:nvGrpSpPr>
          <p:grpSpPr>
            <a:xfrm>
              <a:off x="8386383" y="2876895"/>
              <a:ext cx="2960918" cy="894036"/>
              <a:chOff x="4410146" y="3865260"/>
              <a:chExt cx="2934476" cy="1042721"/>
            </a:xfrm>
          </p:grpSpPr>
          <p:sp>
            <p:nvSpPr>
              <p:cNvPr id="36" name="ïşḻïďê-TextBox 80"/>
              <p:cNvSpPr txBox="1">
                <a:spLocks/>
              </p:cNvSpPr>
              <p:nvPr/>
            </p:nvSpPr>
            <p:spPr bwMode="auto">
              <a:xfrm>
                <a:off x="4410146" y="3865260"/>
                <a:ext cx="2475841" cy="270493"/>
              </a:xfrm>
              <a:prstGeom prst="rect">
                <a:avLst/>
              </a:prstGeom>
              <a:noFill/>
              <a:extLst/>
            </p:spPr>
            <p:txBody>
              <a:bodyPr wrap="none" lIns="288000" tIns="0" rIns="288000" bIns="0" anchor="b" anchorCtr="0">
                <a:noAutofit/>
              </a:bodyPr>
              <a:lstStyle/>
              <a:p>
                <a:pPr algn="l" latinLnBrk="0"/>
                <a:r>
                  <a:rPr lang="zh-CN" altLang="en-US" dirty="0">
                    <a:solidFill>
                      <a:schemeClr val="accent2">
                        <a:lumMod val="75000"/>
                      </a:schemeClr>
                    </a:solidFill>
                    <a:effectLst/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37" name="ïşḻïďê-TextBox 81"/>
              <p:cNvSpPr txBox="1">
                <a:spLocks/>
              </p:cNvSpPr>
              <p:nvPr/>
            </p:nvSpPr>
            <p:spPr bwMode="auto">
              <a:xfrm>
                <a:off x="4410146" y="4195002"/>
                <a:ext cx="2934476" cy="712979"/>
              </a:xfrm>
              <a:prstGeom prst="rect">
                <a:avLst/>
              </a:prstGeom>
              <a:noFill/>
              <a:extLst/>
            </p:spPr>
            <p:txBody>
              <a:bodyPr wrap="square" lIns="288000" tIns="0" rIns="288000" bIns="0" anchor="t" anchorCtr="0">
                <a:no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点击此处更换文本，点击此处更换文本</a:t>
                </a:r>
                <a:endParaRPr lang="zh-CN" altLang="en-US" sz="1200" b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27" name="Group 82"/>
            <p:cNvGrpSpPr/>
            <p:nvPr/>
          </p:nvGrpSpPr>
          <p:grpSpPr>
            <a:xfrm>
              <a:off x="9038043" y="4566994"/>
              <a:ext cx="2960918" cy="894036"/>
              <a:chOff x="4410146" y="3865260"/>
              <a:chExt cx="2934476" cy="1042721"/>
            </a:xfrm>
          </p:grpSpPr>
          <p:sp>
            <p:nvSpPr>
              <p:cNvPr id="34" name="ïşḻïďê-TextBox 83"/>
              <p:cNvSpPr txBox="1">
                <a:spLocks/>
              </p:cNvSpPr>
              <p:nvPr/>
            </p:nvSpPr>
            <p:spPr bwMode="auto">
              <a:xfrm>
                <a:off x="4410146" y="3865260"/>
                <a:ext cx="2475841" cy="270493"/>
              </a:xfrm>
              <a:prstGeom prst="rect">
                <a:avLst/>
              </a:prstGeom>
              <a:noFill/>
              <a:extLst/>
            </p:spPr>
            <p:txBody>
              <a:bodyPr wrap="none" lIns="288000" tIns="0" rIns="288000" bIns="0" anchor="b" anchorCtr="0">
                <a:noAutofit/>
              </a:bodyPr>
              <a:lstStyle/>
              <a:p>
                <a:pPr algn="l" latinLnBrk="0"/>
                <a:r>
                  <a:rPr lang="zh-CN" altLang="en-US">
                    <a:solidFill>
                      <a:schemeClr val="accent1"/>
                    </a:solidFill>
                    <a:effectLst/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35" name="ïşḻïďê-TextBox 84"/>
              <p:cNvSpPr txBox="1">
                <a:spLocks/>
              </p:cNvSpPr>
              <p:nvPr/>
            </p:nvSpPr>
            <p:spPr bwMode="auto">
              <a:xfrm>
                <a:off x="4410146" y="4195002"/>
                <a:ext cx="2934476" cy="712979"/>
              </a:xfrm>
              <a:prstGeom prst="rect">
                <a:avLst/>
              </a:prstGeom>
              <a:noFill/>
              <a:extLst/>
            </p:spPr>
            <p:txBody>
              <a:bodyPr wrap="square" lIns="288000" tIns="0" rIns="288000" bIns="0" anchor="t" anchorCtr="0">
                <a:no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点击此处更换文本，点击此处更换文本</a:t>
                </a:r>
                <a:endParaRPr lang="zh-CN" altLang="en-US" sz="1200" b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28" name="Group 88"/>
            <p:cNvGrpSpPr/>
            <p:nvPr/>
          </p:nvGrpSpPr>
          <p:grpSpPr>
            <a:xfrm>
              <a:off x="670829" y="4567002"/>
              <a:ext cx="2551325" cy="866112"/>
              <a:chOff x="4410146" y="3865262"/>
              <a:chExt cx="2475841" cy="1044747"/>
            </a:xfrm>
          </p:grpSpPr>
          <p:sp>
            <p:nvSpPr>
              <p:cNvPr id="32" name="ïşḻïďê-TextBox 89"/>
              <p:cNvSpPr txBox="1">
                <a:spLocks/>
              </p:cNvSpPr>
              <p:nvPr/>
            </p:nvSpPr>
            <p:spPr bwMode="auto">
              <a:xfrm>
                <a:off x="4410146" y="3865262"/>
                <a:ext cx="2475841" cy="270493"/>
              </a:xfrm>
              <a:prstGeom prst="rect">
                <a:avLst/>
              </a:prstGeom>
              <a:noFill/>
              <a:extLst/>
            </p:spPr>
            <p:txBody>
              <a:bodyPr wrap="none" lIns="0" tIns="0" rIns="288000" bIns="0" anchor="b" anchorCtr="0">
                <a:noAutofit/>
              </a:bodyPr>
              <a:lstStyle/>
              <a:p>
                <a:pPr algn="r" latinLnBrk="0"/>
                <a:r>
                  <a:rPr lang="zh-CN" altLang="en-US">
                    <a:solidFill>
                      <a:schemeClr val="accent1"/>
                    </a:solidFill>
                    <a:effectLst/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33" name="ïşḻïďê-TextBox 90"/>
              <p:cNvSpPr txBox="1">
                <a:spLocks/>
              </p:cNvSpPr>
              <p:nvPr/>
            </p:nvSpPr>
            <p:spPr bwMode="auto">
              <a:xfrm>
                <a:off x="4410146" y="4197030"/>
                <a:ext cx="2475841" cy="712979"/>
              </a:xfrm>
              <a:prstGeom prst="rect">
                <a:avLst/>
              </a:prstGeom>
              <a:noFill/>
              <a:extLst/>
            </p:spPr>
            <p:txBody>
              <a:bodyPr wrap="square" lIns="0" tIns="0" rIns="288000" bIns="0" anchor="t" anchorCtr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点击此处更换文本，点击此处更换文本</a:t>
                </a:r>
                <a:endParaRPr lang="zh-CN" altLang="en-US" sz="1200" b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29" name="Group 91"/>
            <p:cNvGrpSpPr/>
            <p:nvPr/>
          </p:nvGrpSpPr>
          <p:grpSpPr>
            <a:xfrm>
              <a:off x="4865200" y="895598"/>
              <a:ext cx="2498150" cy="963582"/>
              <a:chOff x="4410146" y="3545317"/>
              <a:chExt cx="2475841" cy="1123833"/>
            </a:xfrm>
          </p:grpSpPr>
          <p:sp>
            <p:nvSpPr>
              <p:cNvPr id="30" name="ïşḻïďê-TextBox 92"/>
              <p:cNvSpPr txBox="1">
                <a:spLocks/>
              </p:cNvSpPr>
              <p:nvPr/>
            </p:nvSpPr>
            <p:spPr bwMode="auto">
              <a:xfrm>
                <a:off x="4410146" y="3545317"/>
                <a:ext cx="2475841" cy="270494"/>
              </a:xfrm>
              <a:prstGeom prst="rect">
                <a:avLst/>
              </a:prstGeom>
              <a:noFill/>
              <a:extLst/>
            </p:spPr>
            <p:txBody>
              <a:bodyPr wrap="none" lIns="288000" tIns="0" rIns="288000" bIns="0" anchor="ctr" anchorCtr="1">
                <a:noAutofit/>
              </a:bodyPr>
              <a:lstStyle/>
              <a:p>
                <a:pPr latinLnBrk="0"/>
                <a:r>
                  <a:rPr lang="zh-CN" altLang="en-US" dirty="0">
                    <a:solidFill>
                      <a:schemeClr val="accent1"/>
                    </a:solidFill>
                    <a:effectLst/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31" name="ïşḻïďê-TextBox 93"/>
              <p:cNvSpPr txBox="1">
                <a:spLocks/>
              </p:cNvSpPr>
              <p:nvPr/>
            </p:nvSpPr>
            <p:spPr bwMode="auto">
              <a:xfrm>
                <a:off x="4410146" y="3875059"/>
                <a:ext cx="2475841" cy="794091"/>
              </a:xfrm>
              <a:prstGeom prst="rect">
                <a:avLst/>
              </a:prstGeom>
              <a:noFill/>
              <a:extLst/>
            </p:spPr>
            <p:txBody>
              <a:bodyPr wrap="square" lIns="288000" tIns="0" rIns="288000" bIns="0" anchor="t" anchorCtr="1">
                <a:no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点击此处更换文本，点击此处更换文本</a:t>
                </a:r>
                <a:endParaRPr lang="zh-CN" altLang="en-US" sz="1200" b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54916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0f8097bf-bb36-4a3e-9c29-5780517a809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0"/>
            <a:ext cx="12192000" cy="6143625"/>
            <a:chOff x="0" y="0"/>
            <a:chExt cx="12192000" cy="6143625"/>
          </a:xfrm>
        </p:grpSpPr>
        <p:sp>
          <p:nvSpPr>
            <p:cNvPr id="16" name="ïṡḷîďe">
              <a:extLst/>
            </p:cNvPr>
            <p:cNvSpPr/>
            <p:nvPr/>
          </p:nvSpPr>
          <p:spPr>
            <a:xfrm>
              <a:off x="0" y="0"/>
              <a:ext cx="12192000" cy="2408409"/>
            </a:xfrm>
            <a:prstGeom prst="rect">
              <a:avLst/>
            </a:prstGeom>
            <a:blipFill dpi="0" rotWithShape="1">
              <a:blip r:embed="rId4"/>
              <a:srcRect/>
              <a:tile tx="0" ty="0" sx="100000" sy="100000" flip="xy" algn="r"/>
            </a:blipFill>
            <a:ln w="63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17" name="ï$ľîde"/>
            <p:cNvSpPr/>
            <p:nvPr/>
          </p:nvSpPr>
          <p:spPr>
            <a:xfrm>
              <a:off x="0" y="1584960"/>
              <a:ext cx="12192000" cy="823449"/>
            </a:xfrm>
            <a:prstGeom prst="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3200" b="1" spc="600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 击 输 入</a:t>
              </a:r>
              <a:endParaRPr lang="zh-CN" altLang="en-US" sz="3200" b="1" spc="600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grpSp>
          <p:nvGrpSpPr>
            <p:cNvPr id="18" name="ïŝ1îḓè"/>
            <p:cNvGrpSpPr/>
            <p:nvPr/>
          </p:nvGrpSpPr>
          <p:grpSpPr>
            <a:xfrm>
              <a:off x="7101802" y="2649715"/>
              <a:ext cx="3691440" cy="1521586"/>
              <a:chOff x="7101802" y="2649715"/>
              <a:chExt cx="3691440" cy="1521586"/>
            </a:xfrm>
          </p:grpSpPr>
          <p:sp>
            <p:nvSpPr>
              <p:cNvPr id="27" name="ïšľïḑe">
                <a:extLst/>
              </p:cNvPr>
              <p:cNvSpPr/>
              <p:nvPr/>
            </p:nvSpPr>
            <p:spPr bwMode="auto">
              <a:xfrm>
                <a:off x="7101802" y="3564115"/>
                <a:ext cx="3691440" cy="6071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rIns="90000" anchor="t" anchorCtr="0">
                <a:normAutofit/>
              </a:bodyPr>
              <a:lstStyle/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000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点击输入您的文字内容</a:t>
                </a:r>
                <a:endParaRPr lang="en-US" altLang="zh-CN" sz="10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000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点击这里输入您的文字内容，点击输入文字。</a:t>
                </a:r>
                <a:endParaRPr lang="en-US" altLang="zh-CN" sz="10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</p:txBody>
          </p:sp>
          <p:sp>
            <p:nvSpPr>
              <p:cNvPr id="28" name="îSḷiḓè">
                <a:extLst/>
              </p:cNvPr>
              <p:cNvSpPr txBox="1"/>
              <p:nvPr/>
            </p:nvSpPr>
            <p:spPr bwMode="auto">
              <a:xfrm>
                <a:off x="7101802" y="3212976"/>
                <a:ext cx="3691440" cy="3511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rIns="90000">
                <a:normAutofit lnSpcReduction="10000"/>
              </a:bodyPr>
              <a:lstStyle/>
              <a:p>
                <a:pPr eaLnBrk="1" hangingPunct="1">
                  <a:spcBef>
                    <a:spcPct val="0"/>
                  </a:spcBef>
                </a:pPr>
                <a:r>
                  <a:rPr lang="zh-CN" altLang="en-US" sz="1800" b="1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点击输入</a:t>
                </a:r>
                <a:endParaRPr lang="zh-CN" altLang="en-US" sz="1800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</p:txBody>
          </p:sp>
          <p:sp>
            <p:nvSpPr>
              <p:cNvPr id="29" name="ísļidê">
                <a:extLst/>
              </p:cNvPr>
              <p:cNvSpPr/>
              <p:nvPr/>
            </p:nvSpPr>
            <p:spPr bwMode="auto">
              <a:xfrm>
                <a:off x="7192618" y="2829363"/>
                <a:ext cx="318532" cy="303783"/>
              </a:xfrm>
              <a:custGeom>
                <a:avLst/>
                <a:gdLst>
                  <a:gd name="connsiteX0" fmla="*/ 315778 w 607639"/>
                  <a:gd name="connsiteY0" fmla="*/ 173080 h 579502"/>
                  <a:gd name="connsiteX1" fmla="*/ 315778 w 607639"/>
                  <a:gd name="connsiteY1" fmla="*/ 266058 h 579502"/>
                  <a:gd name="connsiteX2" fmla="*/ 303493 w 607639"/>
                  <a:gd name="connsiteY2" fmla="*/ 278325 h 579502"/>
                  <a:gd name="connsiteX3" fmla="*/ 210375 w 607639"/>
                  <a:gd name="connsiteY3" fmla="*/ 278325 h 579502"/>
                  <a:gd name="connsiteX4" fmla="*/ 303493 w 607639"/>
                  <a:gd name="connsiteY4" fmla="*/ 359925 h 579502"/>
                  <a:gd name="connsiteX5" fmla="*/ 397500 w 607639"/>
                  <a:gd name="connsiteY5" fmla="*/ 266058 h 579502"/>
                  <a:gd name="connsiteX6" fmla="*/ 315778 w 607639"/>
                  <a:gd name="connsiteY6" fmla="*/ 173080 h 579502"/>
                  <a:gd name="connsiteX7" fmla="*/ 249814 w 607639"/>
                  <a:gd name="connsiteY7" fmla="*/ 160816 h 579502"/>
                  <a:gd name="connsiteX8" fmla="*/ 198110 w 607639"/>
                  <a:gd name="connsiteY8" fmla="*/ 212449 h 579502"/>
                  <a:gd name="connsiteX9" fmla="*/ 249814 w 607639"/>
                  <a:gd name="connsiteY9" fmla="*/ 212449 h 579502"/>
                  <a:gd name="connsiteX10" fmla="*/ 303493 w 607639"/>
                  <a:gd name="connsiteY10" fmla="*/ 147835 h 579502"/>
                  <a:gd name="connsiteX11" fmla="*/ 421981 w 607639"/>
                  <a:gd name="connsiteY11" fmla="*/ 266058 h 579502"/>
                  <a:gd name="connsiteX12" fmla="*/ 303493 w 607639"/>
                  <a:gd name="connsiteY12" fmla="*/ 384370 h 579502"/>
                  <a:gd name="connsiteX13" fmla="*/ 185093 w 607639"/>
                  <a:gd name="connsiteY13" fmla="*/ 266058 h 579502"/>
                  <a:gd name="connsiteX14" fmla="*/ 197289 w 607639"/>
                  <a:gd name="connsiteY14" fmla="*/ 253880 h 579502"/>
                  <a:gd name="connsiteX15" fmla="*/ 291297 w 607639"/>
                  <a:gd name="connsiteY15" fmla="*/ 253880 h 579502"/>
                  <a:gd name="connsiteX16" fmla="*/ 291297 w 607639"/>
                  <a:gd name="connsiteY16" fmla="*/ 160013 h 579502"/>
                  <a:gd name="connsiteX17" fmla="*/ 303493 w 607639"/>
                  <a:gd name="connsiteY17" fmla="*/ 147835 h 579502"/>
                  <a:gd name="connsiteX18" fmla="*/ 262095 w 607639"/>
                  <a:gd name="connsiteY18" fmla="*/ 135133 h 579502"/>
                  <a:gd name="connsiteX19" fmla="*/ 274287 w 607639"/>
                  <a:gd name="connsiteY19" fmla="*/ 147397 h 579502"/>
                  <a:gd name="connsiteX20" fmla="*/ 274287 w 607639"/>
                  <a:gd name="connsiteY20" fmla="*/ 224713 h 579502"/>
                  <a:gd name="connsiteX21" fmla="*/ 262095 w 607639"/>
                  <a:gd name="connsiteY21" fmla="*/ 236888 h 579502"/>
                  <a:gd name="connsiteX22" fmla="*/ 184672 w 607639"/>
                  <a:gd name="connsiteY22" fmla="*/ 236888 h 579502"/>
                  <a:gd name="connsiteX23" fmla="*/ 172391 w 607639"/>
                  <a:gd name="connsiteY23" fmla="*/ 224713 h 579502"/>
                  <a:gd name="connsiteX24" fmla="*/ 262095 w 607639"/>
                  <a:gd name="connsiteY24" fmla="*/ 135133 h 579502"/>
                  <a:gd name="connsiteX25" fmla="*/ 58120 w 607639"/>
                  <a:gd name="connsiteY25" fmla="*/ 108514 h 579502"/>
                  <a:gd name="connsiteX26" fmla="*/ 58120 w 607639"/>
                  <a:gd name="connsiteY26" fmla="*/ 413970 h 579502"/>
                  <a:gd name="connsiteX27" fmla="*/ 549430 w 607639"/>
                  <a:gd name="connsiteY27" fmla="*/ 413970 h 579502"/>
                  <a:gd name="connsiteX28" fmla="*/ 549430 w 607639"/>
                  <a:gd name="connsiteY28" fmla="*/ 108514 h 579502"/>
                  <a:gd name="connsiteX29" fmla="*/ 27236 w 607639"/>
                  <a:gd name="connsiteY29" fmla="*/ 56079 h 579502"/>
                  <a:gd name="connsiteX30" fmla="*/ 27236 w 607639"/>
                  <a:gd name="connsiteY30" fmla="*/ 81319 h 579502"/>
                  <a:gd name="connsiteX31" fmla="*/ 580403 w 607639"/>
                  <a:gd name="connsiteY31" fmla="*/ 81319 h 579502"/>
                  <a:gd name="connsiteX32" fmla="*/ 580403 w 607639"/>
                  <a:gd name="connsiteY32" fmla="*/ 56079 h 579502"/>
                  <a:gd name="connsiteX33" fmla="*/ 303775 w 607639"/>
                  <a:gd name="connsiteY33" fmla="*/ 0 h 579502"/>
                  <a:gd name="connsiteX34" fmla="*/ 317393 w 607639"/>
                  <a:gd name="connsiteY34" fmla="*/ 13597 h 579502"/>
                  <a:gd name="connsiteX35" fmla="*/ 317393 w 607639"/>
                  <a:gd name="connsiteY35" fmla="*/ 28884 h 579502"/>
                  <a:gd name="connsiteX36" fmla="*/ 580403 w 607639"/>
                  <a:gd name="connsiteY36" fmla="*/ 28884 h 579502"/>
                  <a:gd name="connsiteX37" fmla="*/ 607639 w 607639"/>
                  <a:gd name="connsiteY37" fmla="*/ 56079 h 579502"/>
                  <a:gd name="connsiteX38" fmla="*/ 607639 w 607639"/>
                  <a:gd name="connsiteY38" fmla="*/ 81319 h 579502"/>
                  <a:gd name="connsiteX39" fmla="*/ 580403 w 607639"/>
                  <a:gd name="connsiteY39" fmla="*/ 108514 h 579502"/>
                  <a:gd name="connsiteX40" fmla="*/ 576665 w 607639"/>
                  <a:gd name="connsiteY40" fmla="*/ 108514 h 579502"/>
                  <a:gd name="connsiteX41" fmla="*/ 576665 w 607639"/>
                  <a:gd name="connsiteY41" fmla="*/ 413970 h 579502"/>
                  <a:gd name="connsiteX42" fmla="*/ 549430 w 607639"/>
                  <a:gd name="connsiteY42" fmla="*/ 441165 h 579502"/>
                  <a:gd name="connsiteX43" fmla="*/ 317393 w 607639"/>
                  <a:gd name="connsiteY43" fmla="*/ 441165 h 579502"/>
                  <a:gd name="connsiteX44" fmla="*/ 317393 w 607639"/>
                  <a:gd name="connsiteY44" fmla="*/ 481069 h 579502"/>
                  <a:gd name="connsiteX45" fmla="*/ 418236 w 607639"/>
                  <a:gd name="connsiteY45" fmla="*/ 554923 h 579502"/>
                  <a:gd name="connsiteX46" fmla="*/ 421173 w 607639"/>
                  <a:gd name="connsiteY46" fmla="*/ 573942 h 579502"/>
                  <a:gd name="connsiteX47" fmla="*/ 410225 w 607639"/>
                  <a:gd name="connsiteY47" fmla="*/ 579452 h 579502"/>
                  <a:gd name="connsiteX48" fmla="*/ 402215 w 607639"/>
                  <a:gd name="connsiteY48" fmla="*/ 576874 h 579502"/>
                  <a:gd name="connsiteX49" fmla="*/ 317393 w 607639"/>
                  <a:gd name="connsiteY49" fmla="*/ 514752 h 579502"/>
                  <a:gd name="connsiteX50" fmla="*/ 317393 w 607639"/>
                  <a:gd name="connsiteY50" fmla="*/ 565854 h 579502"/>
                  <a:gd name="connsiteX51" fmla="*/ 303775 w 607639"/>
                  <a:gd name="connsiteY51" fmla="*/ 579452 h 579502"/>
                  <a:gd name="connsiteX52" fmla="*/ 290157 w 607639"/>
                  <a:gd name="connsiteY52" fmla="*/ 565854 h 579502"/>
                  <a:gd name="connsiteX53" fmla="*/ 290157 w 607639"/>
                  <a:gd name="connsiteY53" fmla="*/ 514752 h 579502"/>
                  <a:gd name="connsiteX54" fmla="*/ 205424 w 607639"/>
                  <a:gd name="connsiteY54" fmla="*/ 576874 h 579502"/>
                  <a:gd name="connsiteX55" fmla="*/ 186377 w 607639"/>
                  <a:gd name="connsiteY55" fmla="*/ 573942 h 579502"/>
                  <a:gd name="connsiteX56" fmla="*/ 189314 w 607639"/>
                  <a:gd name="connsiteY56" fmla="*/ 554923 h 579502"/>
                  <a:gd name="connsiteX57" fmla="*/ 290157 w 607639"/>
                  <a:gd name="connsiteY57" fmla="*/ 481069 h 579502"/>
                  <a:gd name="connsiteX58" fmla="*/ 290157 w 607639"/>
                  <a:gd name="connsiteY58" fmla="*/ 441165 h 579502"/>
                  <a:gd name="connsiteX59" fmla="*/ 58120 w 607639"/>
                  <a:gd name="connsiteY59" fmla="*/ 441165 h 579502"/>
                  <a:gd name="connsiteX60" fmla="*/ 30885 w 607639"/>
                  <a:gd name="connsiteY60" fmla="*/ 413970 h 579502"/>
                  <a:gd name="connsiteX61" fmla="*/ 30885 w 607639"/>
                  <a:gd name="connsiteY61" fmla="*/ 108514 h 579502"/>
                  <a:gd name="connsiteX62" fmla="*/ 27236 w 607639"/>
                  <a:gd name="connsiteY62" fmla="*/ 108514 h 579502"/>
                  <a:gd name="connsiteX63" fmla="*/ 0 w 607639"/>
                  <a:gd name="connsiteY63" fmla="*/ 81319 h 579502"/>
                  <a:gd name="connsiteX64" fmla="*/ 0 w 607639"/>
                  <a:gd name="connsiteY64" fmla="*/ 56079 h 579502"/>
                  <a:gd name="connsiteX65" fmla="*/ 27236 w 607639"/>
                  <a:gd name="connsiteY65" fmla="*/ 28884 h 579502"/>
                  <a:gd name="connsiteX66" fmla="*/ 290157 w 607639"/>
                  <a:gd name="connsiteY66" fmla="*/ 28884 h 579502"/>
                  <a:gd name="connsiteX67" fmla="*/ 290157 w 607639"/>
                  <a:gd name="connsiteY67" fmla="*/ 13597 h 579502"/>
                  <a:gd name="connsiteX68" fmla="*/ 303775 w 607639"/>
                  <a:gd name="connsiteY68" fmla="*/ 0 h 57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607639" h="579502">
                    <a:moveTo>
                      <a:pt x="315778" y="173080"/>
                    </a:moveTo>
                    <a:lnTo>
                      <a:pt x="315778" y="266058"/>
                    </a:lnTo>
                    <a:cubicBezTo>
                      <a:pt x="315778" y="272814"/>
                      <a:pt x="310258" y="278325"/>
                      <a:pt x="303493" y="278325"/>
                    </a:cubicBezTo>
                    <a:lnTo>
                      <a:pt x="210375" y="278325"/>
                    </a:lnTo>
                    <a:cubicBezTo>
                      <a:pt x="216429" y="324281"/>
                      <a:pt x="255866" y="359925"/>
                      <a:pt x="303493" y="359925"/>
                    </a:cubicBezTo>
                    <a:cubicBezTo>
                      <a:pt x="355303" y="359925"/>
                      <a:pt x="397500" y="317792"/>
                      <a:pt x="397500" y="266058"/>
                    </a:cubicBezTo>
                    <a:cubicBezTo>
                      <a:pt x="397500" y="218502"/>
                      <a:pt x="361802" y="179124"/>
                      <a:pt x="315778" y="173080"/>
                    </a:cubicBezTo>
                    <a:close/>
                    <a:moveTo>
                      <a:pt x="249814" y="160816"/>
                    </a:moveTo>
                    <a:cubicBezTo>
                      <a:pt x="223740" y="165793"/>
                      <a:pt x="203093" y="186410"/>
                      <a:pt x="198110" y="212449"/>
                    </a:cubicBezTo>
                    <a:lnTo>
                      <a:pt x="249814" y="212449"/>
                    </a:lnTo>
                    <a:close/>
                    <a:moveTo>
                      <a:pt x="303493" y="147835"/>
                    </a:moveTo>
                    <a:cubicBezTo>
                      <a:pt x="368835" y="147835"/>
                      <a:pt x="421981" y="200902"/>
                      <a:pt x="421981" y="266058"/>
                    </a:cubicBezTo>
                    <a:cubicBezTo>
                      <a:pt x="421981" y="331303"/>
                      <a:pt x="368835" y="384370"/>
                      <a:pt x="303493" y="384370"/>
                    </a:cubicBezTo>
                    <a:cubicBezTo>
                      <a:pt x="238239" y="384370"/>
                      <a:pt x="185093" y="331303"/>
                      <a:pt x="185093" y="266058"/>
                    </a:cubicBezTo>
                    <a:cubicBezTo>
                      <a:pt x="185093" y="259303"/>
                      <a:pt x="190523" y="253880"/>
                      <a:pt x="197289" y="253880"/>
                    </a:cubicBezTo>
                    <a:lnTo>
                      <a:pt x="291297" y="253880"/>
                    </a:lnTo>
                    <a:lnTo>
                      <a:pt x="291297" y="160013"/>
                    </a:lnTo>
                    <a:cubicBezTo>
                      <a:pt x="291297" y="153257"/>
                      <a:pt x="296727" y="147835"/>
                      <a:pt x="303493" y="147835"/>
                    </a:cubicBezTo>
                    <a:close/>
                    <a:moveTo>
                      <a:pt x="262095" y="135133"/>
                    </a:moveTo>
                    <a:cubicBezTo>
                      <a:pt x="268859" y="135133"/>
                      <a:pt x="274287" y="140643"/>
                      <a:pt x="274287" y="147397"/>
                    </a:cubicBezTo>
                    <a:lnTo>
                      <a:pt x="274287" y="224713"/>
                    </a:lnTo>
                    <a:cubicBezTo>
                      <a:pt x="274287" y="231467"/>
                      <a:pt x="268859" y="236888"/>
                      <a:pt x="262095" y="236888"/>
                    </a:cubicBezTo>
                    <a:lnTo>
                      <a:pt x="184672" y="236888"/>
                    </a:lnTo>
                    <a:cubicBezTo>
                      <a:pt x="177909" y="236888"/>
                      <a:pt x="172391" y="231467"/>
                      <a:pt x="172391" y="224713"/>
                    </a:cubicBezTo>
                    <a:cubicBezTo>
                      <a:pt x="172391" y="175302"/>
                      <a:pt x="212616" y="135133"/>
                      <a:pt x="262095" y="135133"/>
                    </a:cubicBezTo>
                    <a:close/>
                    <a:moveTo>
                      <a:pt x="58120" y="108514"/>
                    </a:moveTo>
                    <a:lnTo>
                      <a:pt x="58120" y="413970"/>
                    </a:lnTo>
                    <a:lnTo>
                      <a:pt x="549430" y="413970"/>
                    </a:lnTo>
                    <a:lnTo>
                      <a:pt x="549430" y="108514"/>
                    </a:lnTo>
                    <a:close/>
                    <a:moveTo>
                      <a:pt x="27236" y="56079"/>
                    </a:moveTo>
                    <a:lnTo>
                      <a:pt x="27236" y="81319"/>
                    </a:lnTo>
                    <a:lnTo>
                      <a:pt x="580403" y="81319"/>
                    </a:lnTo>
                    <a:lnTo>
                      <a:pt x="580403" y="56079"/>
                    </a:lnTo>
                    <a:close/>
                    <a:moveTo>
                      <a:pt x="303775" y="0"/>
                    </a:moveTo>
                    <a:cubicBezTo>
                      <a:pt x="311341" y="0"/>
                      <a:pt x="317393" y="6132"/>
                      <a:pt x="317393" y="13597"/>
                    </a:cubicBezTo>
                    <a:lnTo>
                      <a:pt x="317393" y="28884"/>
                    </a:lnTo>
                    <a:lnTo>
                      <a:pt x="580403" y="28884"/>
                    </a:lnTo>
                    <a:cubicBezTo>
                      <a:pt x="595356" y="28884"/>
                      <a:pt x="607639" y="41148"/>
                      <a:pt x="607639" y="56079"/>
                    </a:cubicBezTo>
                    <a:lnTo>
                      <a:pt x="607639" y="81319"/>
                    </a:lnTo>
                    <a:cubicBezTo>
                      <a:pt x="607639" y="96338"/>
                      <a:pt x="595356" y="108514"/>
                      <a:pt x="580403" y="108514"/>
                    </a:cubicBezTo>
                    <a:lnTo>
                      <a:pt x="576665" y="108514"/>
                    </a:lnTo>
                    <a:lnTo>
                      <a:pt x="576665" y="413970"/>
                    </a:lnTo>
                    <a:cubicBezTo>
                      <a:pt x="576665" y="428990"/>
                      <a:pt x="564472" y="441165"/>
                      <a:pt x="549430" y="441165"/>
                    </a:cubicBezTo>
                    <a:lnTo>
                      <a:pt x="317393" y="441165"/>
                    </a:lnTo>
                    <a:lnTo>
                      <a:pt x="317393" y="481069"/>
                    </a:lnTo>
                    <a:lnTo>
                      <a:pt x="418236" y="554923"/>
                    </a:lnTo>
                    <a:cubicBezTo>
                      <a:pt x="424377" y="559366"/>
                      <a:pt x="425623" y="567898"/>
                      <a:pt x="421173" y="573942"/>
                    </a:cubicBezTo>
                    <a:cubicBezTo>
                      <a:pt x="418503" y="577585"/>
                      <a:pt x="414409" y="579452"/>
                      <a:pt x="410225" y="579452"/>
                    </a:cubicBezTo>
                    <a:cubicBezTo>
                      <a:pt x="407466" y="579452"/>
                      <a:pt x="404618" y="578652"/>
                      <a:pt x="402215" y="576874"/>
                    </a:cubicBezTo>
                    <a:lnTo>
                      <a:pt x="317393" y="514752"/>
                    </a:lnTo>
                    <a:lnTo>
                      <a:pt x="317393" y="565854"/>
                    </a:lnTo>
                    <a:cubicBezTo>
                      <a:pt x="317393" y="573408"/>
                      <a:pt x="311341" y="579452"/>
                      <a:pt x="303775" y="579452"/>
                    </a:cubicBezTo>
                    <a:cubicBezTo>
                      <a:pt x="296299" y="579452"/>
                      <a:pt x="290157" y="573408"/>
                      <a:pt x="290157" y="565854"/>
                    </a:cubicBezTo>
                    <a:lnTo>
                      <a:pt x="290157" y="514752"/>
                    </a:lnTo>
                    <a:lnTo>
                      <a:pt x="205424" y="576874"/>
                    </a:lnTo>
                    <a:cubicBezTo>
                      <a:pt x="199372" y="581318"/>
                      <a:pt x="190827" y="579985"/>
                      <a:pt x="186377" y="573942"/>
                    </a:cubicBezTo>
                    <a:cubicBezTo>
                      <a:pt x="181927" y="567898"/>
                      <a:pt x="183262" y="559366"/>
                      <a:pt x="189314" y="554923"/>
                    </a:cubicBezTo>
                    <a:lnTo>
                      <a:pt x="290157" y="481069"/>
                    </a:lnTo>
                    <a:lnTo>
                      <a:pt x="290157" y="441165"/>
                    </a:lnTo>
                    <a:lnTo>
                      <a:pt x="58120" y="441165"/>
                    </a:lnTo>
                    <a:cubicBezTo>
                      <a:pt x="43167" y="441165"/>
                      <a:pt x="30885" y="428990"/>
                      <a:pt x="30885" y="413970"/>
                    </a:cubicBezTo>
                    <a:lnTo>
                      <a:pt x="30885" y="108514"/>
                    </a:lnTo>
                    <a:lnTo>
                      <a:pt x="27236" y="108514"/>
                    </a:lnTo>
                    <a:cubicBezTo>
                      <a:pt x="12194" y="108514"/>
                      <a:pt x="0" y="96338"/>
                      <a:pt x="0" y="81319"/>
                    </a:cubicBezTo>
                    <a:lnTo>
                      <a:pt x="0" y="56079"/>
                    </a:lnTo>
                    <a:cubicBezTo>
                      <a:pt x="0" y="41148"/>
                      <a:pt x="12194" y="28884"/>
                      <a:pt x="27236" y="28884"/>
                    </a:cubicBezTo>
                    <a:lnTo>
                      <a:pt x="290157" y="28884"/>
                    </a:lnTo>
                    <a:lnTo>
                      <a:pt x="290157" y="13597"/>
                    </a:lnTo>
                    <a:cubicBezTo>
                      <a:pt x="290157" y="6132"/>
                      <a:pt x="296299" y="0"/>
                      <a:pt x="3037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</p:txBody>
          </p:sp>
          <p:sp>
            <p:nvSpPr>
              <p:cNvPr id="30" name="íṩlíḓê"/>
              <p:cNvSpPr txBox="1"/>
              <p:nvPr/>
            </p:nvSpPr>
            <p:spPr>
              <a:xfrm>
                <a:off x="9712898" y="2649715"/>
                <a:ext cx="914400" cy="914400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anchor="ctr" anchorCtr="0">
                <a:normAutofit fontScale="92500" lnSpcReduction="10000"/>
              </a:bodyPr>
              <a:lstStyle/>
              <a:p>
                <a:pPr algn="ctr"/>
                <a:r>
                  <a:rPr lang="en-US" altLang="zh-CN" sz="6000" dirty="0">
                    <a:solidFill>
                      <a:schemeClr val="bg1">
                        <a:lumMod val="8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01</a:t>
                </a:r>
              </a:p>
            </p:txBody>
          </p:sp>
        </p:grpSp>
        <p:grpSp>
          <p:nvGrpSpPr>
            <p:cNvPr id="19" name="íSḷíḓè"/>
            <p:cNvGrpSpPr/>
            <p:nvPr/>
          </p:nvGrpSpPr>
          <p:grpSpPr>
            <a:xfrm>
              <a:off x="7101802" y="4496209"/>
              <a:ext cx="3691440" cy="1521586"/>
              <a:chOff x="7101802" y="4496209"/>
              <a:chExt cx="3691440" cy="1521586"/>
            </a:xfrm>
          </p:grpSpPr>
          <p:sp>
            <p:nvSpPr>
              <p:cNvPr id="23" name="iṡḻîḍè">
                <a:extLst/>
              </p:cNvPr>
              <p:cNvSpPr/>
              <p:nvPr/>
            </p:nvSpPr>
            <p:spPr bwMode="auto">
              <a:xfrm>
                <a:off x="7101802" y="5410609"/>
                <a:ext cx="3691440" cy="6071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rIns="90000" anchor="t" anchorCtr="0">
                <a:normAutofit/>
              </a:bodyPr>
              <a:lstStyle/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000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点击输入您的文字内容</a:t>
                </a:r>
                <a:endParaRPr lang="en-US" altLang="zh-CN" sz="10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000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点击这里输入您的文字内容，点击输入文字。</a:t>
                </a:r>
                <a:endParaRPr lang="en-US" altLang="zh-CN" sz="10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</p:txBody>
          </p:sp>
          <p:sp>
            <p:nvSpPr>
              <p:cNvPr id="24" name="íṡ1îde">
                <a:extLst/>
              </p:cNvPr>
              <p:cNvSpPr txBox="1"/>
              <p:nvPr/>
            </p:nvSpPr>
            <p:spPr bwMode="auto">
              <a:xfrm>
                <a:off x="7101802" y="5059470"/>
                <a:ext cx="3691440" cy="3511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rIns="90000">
                <a:normAutofit lnSpcReduction="10000"/>
              </a:bodyPr>
              <a:lstStyle/>
              <a:p>
                <a:pPr eaLnBrk="1" hangingPunct="1">
                  <a:spcBef>
                    <a:spcPct val="0"/>
                  </a:spcBef>
                </a:pPr>
                <a:r>
                  <a:rPr lang="zh-CN" altLang="en-US" sz="1800" b="1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点击输入</a:t>
                </a:r>
                <a:endParaRPr lang="zh-CN" altLang="en-US" sz="1800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</p:txBody>
          </p:sp>
          <p:sp>
            <p:nvSpPr>
              <p:cNvPr id="25" name="íśľiḓé">
                <a:extLst/>
              </p:cNvPr>
              <p:cNvSpPr/>
              <p:nvPr/>
            </p:nvSpPr>
            <p:spPr bwMode="auto">
              <a:xfrm>
                <a:off x="7192618" y="4668727"/>
                <a:ext cx="318532" cy="318043"/>
              </a:xfrm>
              <a:custGeom>
                <a:avLst/>
                <a:gdLst>
                  <a:gd name="connsiteX0" fmla="*/ 325000 h 606722"/>
                  <a:gd name="connsiteY0" fmla="*/ 325000 h 606722"/>
                  <a:gd name="connsiteX1" fmla="*/ 325000 h 606722"/>
                  <a:gd name="connsiteY1" fmla="*/ 325000 h 606722"/>
                  <a:gd name="connsiteX2" fmla="*/ 325000 h 606722"/>
                  <a:gd name="connsiteY2" fmla="*/ 325000 h 606722"/>
                  <a:gd name="connsiteX3" fmla="*/ 325000 h 606722"/>
                  <a:gd name="connsiteY3" fmla="*/ 325000 h 606722"/>
                  <a:gd name="connsiteX4" fmla="*/ 325000 h 606722"/>
                  <a:gd name="connsiteY4" fmla="*/ 325000 h 606722"/>
                  <a:gd name="connsiteX5" fmla="*/ 325000 h 606722"/>
                  <a:gd name="connsiteY5" fmla="*/ 325000 h 606722"/>
                  <a:gd name="connsiteX6" fmla="*/ 325000 h 606722"/>
                  <a:gd name="connsiteY6" fmla="*/ 325000 h 606722"/>
                  <a:gd name="connsiteX7" fmla="*/ 325000 h 606722"/>
                  <a:gd name="connsiteY7" fmla="*/ 325000 h 606722"/>
                  <a:gd name="connsiteX8" fmla="*/ 325000 h 606722"/>
                  <a:gd name="connsiteY8" fmla="*/ 325000 h 606722"/>
                  <a:gd name="connsiteX9" fmla="*/ 325000 h 606722"/>
                  <a:gd name="connsiteY9" fmla="*/ 325000 h 606722"/>
                  <a:gd name="connsiteX10" fmla="*/ 325000 h 606722"/>
                  <a:gd name="connsiteY10" fmla="*/ 325000 h 606722"/>
                  <a:gd name="connsiteX11" fmla="*/ 325000 h 606722"/>
                  <a:gd name="connsiteY11" fmla="*/ 325000 h 606722"/>
                  <a:gd name="connsiteX12" fmla="*/ 325000 h 606722"/>
                  <a:gd name="connsiteY12" fmla="*/ 325000 h 606722"/>
                  <a:gd name="connsiteX13" fmla="*/ 325000 h 606722"/>
                  <a:gd name="connsiteY13" fmla="*/ 325000 h 606722"/>
                  <a:gd name="connsiteX14" fmla="*/ 325000 h 606722"/>
                  <a:gd name="connsiteY14" fmla="*/ 325000 h 606722"/>
                  <a:gd name="connsiteX15" fmla="*/ 325000 h 606722"/>
                  <a:gd name="connsiteY15" fmla="*/ 325000 h 606722"/>
                  <a:gd name="connsiteX16" fmla="*/ 325000 h 606722"/>
                  <a:gd name="connsiteY16" fmla="*/ 325000 h 606722"/>
                  <a:gd name="connsiteX17" fmla="*/ 325000 h 606722"/>
                  <a:gd name="connsiteY17" fmla="*/ 325000 h 606722"/>
                  <a:gd name="connsiteX18" fmla="*/ 325000 h 606722"/>
                  <a:gd name="connsiteY18" fmla="*/ 325000 h 606722"/>
                  <a:gd name="connsiteX19" fmla="*/ 325000 h 606722"/>
                  <a:gd name="connsiteY19" fmla="*/ 325000 h 606722"/>
                  <a:gd name="connsiteX20" fmla="*/ 325000 h 606722"/>
                  <a:gd name="connsiteY20" fmla="*/ 325000 h 606722"/>
                  <a:gd name="connsiteX21" fmla="*/ 325000 h 606722"/>
                  <a:gd name="connsiteY21" fmla="*/ 325000 h 606722"/>
                  <a:gd name="connsiteX22" fmla="*/ 325000 h 606722"/>
                  <a:gd name="connsiteY22" fmla="*/ 325000 h 606722"/>
                  <a:gd name="connsiteX23" fmla="*/ 325000 h 606722"/>
                  <a:gd name="connsiteY23" fmla="*/ 325000 h 606722"/>
                  <a:gd name="connsiteX24" fmla="*/ 325000 h 606722"/>
                  <a:gd name="connsiteY24" fmla="*/ 325000 h 606722"/>
                  <a:gd name="connsiteX25" fmla="*/ 325000 h 606722"/>
                  <a:gd name="connsiteY25" fmla="*/ 325000 h 606722"/>
                  <a:gd name="connsiteX26" fmla="*/ 325000 h 606722"/>
                  <a:gd name="connsiteY26" fmla="*/ 325000 h 606722"/>
                  <a:gd name="connsiteX27" fmla="*/ 325000 h 606722"/>
                  <a:gd name="connsiteY27" fmla="*/ 325000 h 606722"/>
                  <a:gd name="connsiteX28" fmla="*/ 325000 h 606722"/>
                  <a:gd name="connsiteY28" fmla="*/ 325000 h 606722"/>
                  <a:gd name="connsiteX29" fmla="*/ 325000 h 606722"/>
                  <a:gd name="connsiteY29" fmla="*/ 325000 h 606722"/>
                  <a:gd name="connsiteX30" fmla="*/ 325000 h 606722"/>
                  <a:gd name="connsiteY30" fmla="*/ 325000 h 606722"/>
                  <a:gd name="connsiteX31" fmla="*/ 325000 h 606722"/>
                  <a:gd name="connsiteY31" fmla="*/ 325000 h 606722"/>
                  <a:gd name="connsiteX32" fmla="*/ 325000 h 606722"/>
                  <a:gd name="connsiteY32" fmla="*/ 325000 h 606722"/>
                  <a:gd name="connsiteX33" fmla="*/ 325000 h 606722"/>
                  <a:gd name="connsiteY33" fmla="*/ 325000 h 606722"/>
                  <a:gd name="connsiteX34" fmla="*/ 325000 h 606722"/>
                  <a:gd name="connsiteY34" fmla="*/ 325000 h 606722"/>
                  <a:gd name="connsiteX35" fmla="*/ 325000 h 606722"/>
                  <a:gd name="connsiteY35" fmla="*/ 325000 h 606722"/>
                  <a:gd name="connsiteX36" fmla="*/ 325000 h 606722"/>
                  <a:gd name="connsiteY36" fmla="*/ 325000 h 606722"/>
                  <a:gd name="connsiteX37" fmla="*/ 325000 h 606722"/>
                  <a:gd name="connsiteY37" fmla="*/ 325000 h 606722"/>
                  <a:gd name="connsiteX38" fmla="*/ 325000 h 606722"/>
                  <a:gd name="connsiteY38" fmla="*/ 325000 h 606722"/>
                  <a:gd name="connsiteX39" fmla="*/ 325000 h 606722"/>
                  <a:gd name="connsiteY39" fmla="*/ 325000 h 606722"/>
                  <a:gd name="connsiteX40" fmla="*/ 325000 h 606722"/>
                  <a:gd name="connsiteY40" fmla="*/ 325000 h 606722"/>
                  <a:gd name="connsiteX41" fmla="*/ 325000 h 606722"/>
                  <a:gd name="connsiteY41" fmla="*/ 325000 h 606722"/>
                  <a:gd name="connsiteX42" fmla="*/ 325000 h 606722"/>
                  <a:gd name="connsiteY42" fmla="*/ 325000 h 606722"/>
                  <a:gd name="connsiteX43" fmla="*/ 325000 h 606722"/>
                  <a:gd name="connsiteY43" fmla="*/ 325000 h 606722"/>
                  <a:gd name="connsiteX44" fmla="*/ 325000 h 606722"/>
                  <a:gd name="connsiteY44" fmla="*/ 325000 h 606722"/>
                  <a:gd name="connsiteX45" fmla="*/ 325000 h 606722"/>
                  <a:gd name="connsiteY45" fmla="*/ 325000 h 606722"/>
                  <a:gd name="connsiteX46" fmla="*/ 325000 h 606722"/>
                  <a:gd name="connsiteY46" fmla="*/ 325000 h 606722"/>
                  <a:gd name="connsiteX47" fmla="*/ 325000 h 606722"/>
                  <a:gd name="connsiteY47" fmla="*/ 325000 h 606722"/>
                  <a:gd name="connsiteX48" fmla="*/ 325000 h 606722"/>
                  <a:gd name="connsiteY48" fmla="*/ 325000 h 606722"/>
                  <a:gd name="connsiteX49" fmla="*/ 325000 h 606722"/>
                  <a:gd name="connsiteY49" fmla="*/ 325000 h 606722"/>
                  <a:gd name="connsiteX50" fmla="*/ 325000 h 606722"/>
                  <a:gd name="connsiteY50" fmla="*/ 325000 h 606722"/>
                  <a:gd name="connsiteX51" fmla="*/ 325000 h 606722"/>
                  <a:gd name="connsiteY51" fmla="*/ 325000 h 606722"/>
                  <a:gd name="connsiteX52" fmla="*/ 325000 h 606722"/>
                  <a:gd name="connsiteY52" fmla="*/ 325000 h 606722"/>
                  <a:gd name="connsiteX53" fmla="*/ 325000 h 606722"/>
                  <a:gd name="connsiteY53" fmla="*/ 325000 h 606722"/>
                  <a:gd name="connsiteX54" fmla="*/ 325000 h 606722"/>
                  <a:gd name="connsiteY54" fmla="*/ 325000 h 606722"/>
                  <a:gd name="connsiteX55" fmla="*/ 325000 h 606722"/>
                  <a:gd name="connsiteY55" fmla="*/ 325000 h 606722"/>
                  <a:gd name="connsiteX56" fmla="*/ 325000 h 606722"/>
                  <a:gd name="connsiteY56" fmla="*/ 325000 h 606722"/>
                  <a:gd name="connsiteX57" fmla="*/ 325000 h 606722"/>
                  <a:gd name="connsiteY57" fmla="*/ 325000 h 606722"/>
                  <a:gd name="connsiteX58" fmla="*/ 325000 h 606722"/>
                  <a:gd name="connsiteY58" fmla="*/ 325000 h 606722"/>
                  <a:gd name="connsiteX59" fmla="*/ 325000 h 606722"/>
                  <a:gd name="connsiteY59" fmla="*/ 325000 h 606722"/>
                  <a:gd name="connsiteX60" fmla="*/ 325000 h 606722"/>
                  <a:gd name="connsiteY60" fmla="*/ 325000 h 606722"/>
                  <a:gd name="connsiteX61" fmla="*/ 325000 h 606722"/>
                  <a:gd name="connsiteY61" fmla="*/ 325000 h 606722"/>
                  <a:gd name="connsiteX62" fmla="*/ 325000 h 606722"/>
                  <a:gd name="connsiteY62" fmla="*/ 325000 h 606722"/>
                  <a:gd name="connsiteX63" fmla="*/ 325000 h 606722"/>
                  <a:gd name="connsiteY63" fmla="*/ 325000 h 606722"/>
                  <a:gd name="connsiteX64" fmla="*/ 325000 h 606722"/>
                  <a:gd name="connsiteY64" fmla="*/ 325000 h 606722"/>
                  <a:gd name="connsiteX65" fmla="*/ 325000 h 606722"/>
                  <a:gd name="connsiteY65" fmla="*/ 325000 h 606722"/>
                  <a:gd name="connsiteX66" fmla="*/ 325000 h 606722"/>
                  <a:gd name="connsiteY66" fmla="*/ 325000 h 606722"/>
                  <a:gd name="connsiteX67" fmla="*/ 325000 h 606722"/>
                  <a:gd name="connsiteY67" fmla="*/ 325000 h 606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607535" h="606604">
                    <a:moveTo>
                      <a:pt x="394900" y="353768"/>
                    </a:moveTo>
                    <a:cubicBezTo>
                      <a:pt x="400507" y="353768"/>
                      <a:pt x="405045" y="358301"/>
                      <a:pt x="405045" y="363900"/>
                    </a:cubicBezTo>
                    <a:lnTo>
                      <a:pt x="405045" y="515616"/>
                    </a:lnTo>
                    <a:cubicBezTo>
                      <a:pt x="405045" y="543435"/>
                      <a:pt x="382353" y="566099"/>
                      <a:pt x="354410" y="566099"/>
                    </a:cubicBezTo>
                    <a:lnTo>
                      <a:pt x="212649" y="566099"/>
                    </a:lnTo>
                    <a:cubicBezTo>
                      <a:pt x="207131" y="566099"/>
                      <a:pt x="202593" y="561566"/>
                      <a:pt x="202593" y="556056"/>
                    </a:cubicBezTo>
                    <a:cubicBezTo>
                      <a:pt x="202593" y="550457"/>
                      <a:pt x="207131" y="545924"/>
                      <a:pt x="212649" y="545924"/>
                    </a:cubicBezTo>
                    <a:lnTo>
                      <a:pt x="354410" y="545924"/>
                    </a:lnTo>
                    <a:cubicBezTo>
                      <a:pt x="371140" y="545924"/>
                      <a:pt x="384845" y="532325"/>
                      <a:pt x="384845" y="515616"/>
                    </a:cubicBezTo>
                    <a:lnTo>
                      <a:pt x="384845" y="363900"/>
                    </a:lnTo>
                    <a:cubicBezTo>
                      <a:pt x="384845" y="358301"/>
                      <a:pt x="389294" y="353768"/>
                      <a:pt x="394900" y="353768"/>
                    </a:cubicBezTo>
                    <a:close/>
                    <a:moveTo>
                      <a:pt x="131640" y="262739"/>
                    </a:moveTo>
                    <a:cubicBezTo>
                      <a:pt x="137236" y="262739"/>
                      <a:pt x="141766" y="267271"/>
                      <a:pt x="141766" y="272870"/>
                    </a:cubicBezTo>
                    <a:lnTo>
                      <a:pt x="141766" y="333565"/>
                    </a:lnTo>
                    <a:cubicBezTo>
                      <a:pt x="141766" y="339075"/>
                      <a:pt x="137236" y="343607"/>
                      <a:pt x="131640" y="343607"/>
                    </a:cubicBezTo>
                    <a:cubicBezTo>
                      <a:pt x="126044" y="343607"/>
                      <a:pt x="121514" y="339075"/>
                      <a:pt x="121514" y="333565"/>
                    </a:cubicBezTo>
                    <a:lnTo>
                      <a:pt x="121514" y="272870"/>
                    </a:lnTo>
                    <a:cubicBezTo>
                      <a:pt x="121514" y="267271"/>
                      <a:pt x="126044" y="262739"/>
                      <a:pt x="131640" y="262739"/>
                    </a:cubicBezTo>
                    <a:close/>
                    <a:moveTo>
                      <a:pt x="489057" y="194973"/>
                    </a:moveTo>
                    <a:cubicBezTo>
                      <a:pt x="492973" y="190974"/>
                      <a:pt x="499381" y="190974"/>
                      <a:pt x="503386" y="194973"/>
                    </a:cubicBezTo>
                    <a:lnTo>
                      <a:pt x="604576" y="296095"/>
                    </a:lnTo>
                    <a:cubicBezTo>
                      <a:pt x="605555" y="296983"/>
                      <a:pt x="606267" y="298138"/>
                      <a:pt x="606801" y="299383"/>
                    </a:cubicBezTo>
                    <a:cubicBezTo>
                      <a:pt x="607780" y="301871"/>
                      <a:pt x="607780" y="304625"/>
                      <a:pt x="606801" y="307113"/>
                    </a:cubicBezTo>
                    <a:cubicBezTo>
                      <a:pt x="606267" y="308357"/>
                      <a:pt x="605555" y="309424"/>
                      <a:pt x="604576" y="310401"/>
                    </a:cubicBezTo>
                    <a:lnTo>
                      <a:pt x="503386" y="411434"/>
                    </a:lnTo>
                    <a:cubicBezTo>
                      <a:pt x="501339" y="413478"/>
                      <a:pt x="498758" y="414455"/>
                      <a:pt x="496177" y="414455"/>
                    </a:cubicBezTo>
                    <a:cubicBezTo>
                      <a:pt x="493596" y="414455"/>
                      <a:pt x="491015" y="413478"/>
                      <a:pt x="489057" y="411434"/>
                    </a:cubicBezTo>
                    <a:cubicBezTo>
                      <a:pt x="485052" y="407524"/>
                      <a:pt x="485052" y="401126"/>
                      <a:pt x="489057" y="397217"/>
                    </a:cubicBezTo>
                    <a:lnTo>
                      <a:pt x="572982" y="313333"/>
                    </a:lnTo>
                    <a:lnTo>
                      <a:pt x="232921" y="313333"/>
                    </a:lnTo>
                    <a:cubicBezTo>
                      <a:pt x="227314" y="313333"/>
                      <a:pt x="222775" y="308802"/>
                      <a:pt x="222775" y="303203"/>
                    </a:cubicBezTo>
                    <a:cubicBezTo>
                      <a:pt x="222775" y="297605"/>
                      <a:pt x="227314" y="293074"/>
                      <a:pt x="232921" y="293074"/>
                    </a:cubicBezTo>
                    <a:lnTo>
                      <a:pt x="572982" y="293074"/>
                    </a:lnTo>
                    <a:lnTo>
                      <a:pt x="489057" y="209279"/>
                    </a:lnTo>
                    <a:cubicBezTo>
                      <a:pt x="485052" y="205281"/>
                      <a:pt x="485052" y="198883"/>
                      <a:pt x="489057" y="194973"/>
                    </a:cubicBezTo>
                    <a:close/>
                    <a:moveTo>
                      <a:pt x="211398" y="40317"/>
                    </a:moveTo>
                    <a:lnTo>
                      <a:pt x="354409" y="40317"/>
                    </a:lnTo>
                    <a:cubicBezTo>
                      <a:pt x="382353" y="40317"/>
                      <a:pt x="405046" y="62981"/>
                      <a:pt x="405046" y="90889"/>
                    </a:cubicBezTo>
                    <a:lnTo>
                      <a:pt x="405046" y="242605"/>
                    </a:lnTo>
                    <a:cubicBezTo>
                      <a:pt x="405046" y="248115"/>
                      <a:pt x="400508" y="252648"/>
                      <a:pt x="394901" y="252648"/>
                    </a:cubicBezTo>
                    <a:cubicBezTo>
                      <a:pt x="389295" y="252648"/>
                      <a:pt x="384845" y="248115"/>
                      <a:pt x="384845" y="242605"/>
                    </a:cubicBezTo>
                    <a:lnTo>
                      <a:pt x="384845" y="90889"/>
                    </a:lnTo>
                    <a:cubicBezTo>
                      <a:pt x="384845" y="74180"/>
                      <a:pt x="371140" y="60581"/>
                      <a:pt x="354409" y="60581"/>
                    </a:cubicBezTo>
                    <a:lnTo>
                      <a:pt x="211398" y="60581"/>
                    </a:lnTo>
                    <a:cubicBezTo>
                      <a:pt x="205791" y="60581"/>
                      <a:pt x="201253" y="56048"/>
                      <a:pt x="201253" y="50449"/>
                    </a:cubicBezTo>
                    <a:cubicBezTo>
                      <a:pt x="201253" y="44850"/>
                      <a:pt x="205791" y="40317"/>
                      <a:pt x="211398" y="40317"/>
                    </a:cubicBezTo>
                    <a:close/>
                    <a:moveTo>
                      <a:pt x="147115" y="20146"/>
                    </a:moveTo>
                    <a:cubicBezTo>
                      <a:pt x="144890" y="20146"/>
                      <a:pt x="142576" y="20590"/>
                      <a:pt x="140084" y="21568"/>
                    </a:cubicBezTo>
                    <a:lnTo>
                      <a:pt x="44232" y="59782"/>
                    </a:lnTo>
                    <a:cubicBezTo>
                      <a:pt x="24919" y="66981"/>
                      <a:pt x="20292" y="73024"/>
                      <a:pt x="20292" y="90887"/>
                    </a:cubicBezTo>
                    <a:lnTo>
                      <a:pt x="20292" y="515689"/>
                    </a:lnTo>
                    <a:cubicBezTo>
                      <a:pt x="20292" y="533464"/>
                      <a:pt x="24919" y="539596"/>
                      <a:pt x="44054" y="546616"/>
                    </a:cubicBezTo>
                    <a:lnTo>
                      <a:pt x="140262" y="585098"/>
                    </a:lnTo>
                    <a:cubicBezTo>
                      <a:pt x="142576" y="585897"/>
                      <a:pt x="144890" y="586431"/>
                      <a:pt x="147115" y="586431"/>
                    </a:cubicBezTo>
                    <a:cubicBezTo>
                      <a:pt x="156015" y="586431"/>
                      <a:pt x="161978" y="578254"/>
                      <a:pt x="161978" y="566257"/>
                    </a:cubicBezTo>
                    <a:lnTo>
                      <a:pt x="161978" y="40319"/>
                    </a:lnTo>
                    <a:cubicBezTo>
                      <a:pt x="161978" y="28233"/>
                      <a:pt x="156015" y="20146"/>
                      <a:pt x="147115" y="20146"/>
                    </a:cubicBezTo>
                    <a:close/>
                    <a:moveTo>
                      <a:pt x="151669" y="315"/>
                    </a:moveTo>
                    <a:cubicBezTo>
                      <a:pt x="169354" y="2727"/>
                      <a:pt x="182270" y="18724"/>
                      <a:pt x="182270" y="40319"/>
                    </a:cubicBezTo>
                    <a:lnTo>
                      <a:pt x="182270" y="566257"/>
                    </a:lnTo>
                    <a:cubicBezTo>
                      <a:pt x="182270" y="589630"/>
                      <a:pt x="167496" y="606604"/>
                      <a:pt x="147115" y="606604"/>
                    </a:cubicBezTo>
                    <a:cubicBezTo>
                      <a:pt x="142487" y="606604"/>
                      <a:pt x="137681" y="605716"/>
                      <a:pt x="132964" y="603938"/>
                    </a:cubicBezTo>
                    <a:lnTo>
                      <a:pt x="36756" y="565457"/>
                    </a:lnTo>
                    <a:cubicBezTo>
                      <a:pt x="10057" y="555592"/>
                      <a:pt x="0" y="542084"/>
                      <a:pt x="0" y="515689"/>
                    </a:cubicBezTo>
                    <a:lnTo>
                      <a:pt x="0" y="90887"/>
                    </a:lnTo>
                    <a:cubicBezTo>
                      <a:pt x="0" y="64492"/>
                      <a:pt x="10057" y="50895"/>
                      <a:pt x="37023" y="40942"/>
                    </a:cubicBezTo>
                    <a:lnTo>
                      <a:pt x="132697" y="2727"/>
                    </a:lnTo>
                    <a:cubicBezTo>
                      <a:pt x="139350" y="217"/>
                      <a:pt x="145774" y="-489"/>
                      <a:pt x="151669" y="3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</p:txBody>
          </p:sp>
          <p:sp>
            <p:nvSpPr>
              <p:cNvPr id="26" name="íŝḷíḍê"/>
              <p:cNvSpPr txBox="1"/>
              <p:nvPr/>
            </p:nvSpPr>
            <p:spPr>
              <a:xfrm>
                <a:off x="9712898" y="4496209"/>
                <a:ext cx="914400" cy="914400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anchor="ctr" anchorCtr="0">
                <a:normAutofit fontScale="92500" lnSpcReduction="10000"/>
              </a:bodyPr>
              <a:lstStyle/>
              <a:p>
                <a:pPr algn="ctr"/>
                <a:r>
                  <a:rPr lang="en-US" altLang="zh-CN" sz="6000" dirty="0">
                    <a:solidFill>
                      <a:schemeClr val="bg1">
                        <a:lumMod val="8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02</a:t>
                </a:r>
              </a:p>
            </p:txBody>
          </p:sp>
        </p:grpSp>
        <p:cxnSp>
          <p:nvCxnSpPr>
            <p:cNvPr id="20" name="直接连接符 19"/>
            <p:cNvCxnSpPr/>
            <p:nvPr/>
          </p:nvCxnSpPr>
          <p:spPr>
            <a:xfrm>
              <a:off x="7192618" y="4333755"/>
              <a:ext cx="3367878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íŝ1îḍé">
              <a:extLst>
                <a:ext uri="{FF2B5EF4-FFF2-40B4-BE49-F238E27FC236}">
                  <a16:creationId xmlns:a16="http://schemas.microsoft.com/office/drawing/2014/main" id="{791BB12B-58F7-4D5C-9471-E4DF81654F7A}"/>
                </a:ext>
              </a:extLst>
            </p:cNvPr>
            <p:cNvSpPr txBox="1"/>
            <p:nvPr/>
          </p:nvSpPr>
          <p:spPr>
            <a:xfrm>
              <a:off x="831000" y="3590346"/>
              <a:ext cx="5265000" cy="1661175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</a:t>
              </a:r>
              <a:endParaRPr lang="en-US" altLang="zh-CN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700" b="1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</a:t>
              </a:r>
              <a:endParaRPr lang="en-US" altLang="zh-CN" sz="17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点击这里输入您的文字内容。点击输入您的文字。</a:t>
              </a:r>
              <a:endParaRPr lang="en-US" sz="1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15275BFA-0975-4262-8A7F-84B896BC3E85}"/>
                </a:ext>
              </a:extLst>
            </p:cNvPr>
            <p:cNvCxnSpPr/>
            <p:nvPr/>
          </p:nvCxnSpPr>
          <p:spPr>
            <a:xfrm>
              <a:off x="6456000" y="2649715"/>
              <a:ext cx="0" cy="349391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83333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741680" y="375920"/>
            <a:ext cx="10971704" cy="5765800"/>
            <a:chOff x="741680" y="375920"/>
            <a:chExt cx="10971704" cy="5765800"/>
          </a:xfrm>
        </p:grpSpPr>
        <p:sp>
          <p:nvSpPr>
            <p:cNvPr id="2" name="矩形 1"/>
            <p:cNvSpPr/>
            <p:nvPr/>
          </p:nvSpPr>
          <p:spPr>
            <a:xfrm>
              <a:off x="7813040" y="716280"/>
              <a:ext cx="3129280" cy="5425440"/>
            </a:xfrm>
            <a:prstGeom prst="rect">
              <a:avLst/>
            </a:prstGeom>
            <a:noFill/>
            <a:ln w="1809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1255" y="375920"/>
              <a:ext cx="1542129" cy="1432560"/>
            </a:xfrm>
            <a:prstGeom prst="rect">
              <a:avLst/>
            </a:prstGeom>
          </p:spPr>
        </p:pic>
        <p:grpSp>
          <p:nvGrpSpPr>
            <p:cNvPr id="8" name="组合 7"/>
            <p:cNvGrpSpPr/>
            <p:nvPr/>
          </p:nvGrpSpPr>
          <p:grpSpPr>
            <a:xfrm>
              <a:off x="8138160" y="3007380"/>
              <a:ext cx="2519680" cy="2511758"/>
              <a:chOff x="8199120" y="2905780"/>
              <a:chExt cx="2519680" cy="2511758"/>
            </a:xfrm>
          </p:grpSpPr>
          <p:sp>
            <p:nvSpPr>
              <p:cNvPr id="4" name="文本框 3"/>
              <p:cNvSpPr txBox="1"/>
              <p:nvPr/>
            </p:nvSpPr>
            <p:spPr>
              <a:xfrm>
                <a:off x="9657080" y="2905780"/>
                <a:ext cx="98552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CN" sz="2800" dirty="0" smtClean="0">
                    <a:solidFill>
                      <a:schemeClr val="accent3">
                        <a:lumMod val="10000"/>
                        <a:alpha val="70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</a:rPr>
                  <a:t>04</a:t>
                </a:r>
                <a:endParaRPr lang="zh-CN" altLang="en-US" sz="2800" dirty="0">
                  <a:solidFill>
                    <a:schemeClr val="accent3">
                      <a:lumMod val="10000"/>
                      <a:alpha val="7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5" name="圆角矩形 4"/>
              <p:cNvSpPr/>
              <p:nvPr/>
            </p:nvSpPr>
            <p:spPr>
              <a:xfrm>
                <a:off x="9184640" y="3520440"/>
                <a:ext cx="1457960" cy="4571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3">
                      <a:lumMod val="10000"/>
                      <a:alpha val="50000"/>
                    </a:schemeClr>
                  </a:solidFill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8199120" y="3718560"/>
                <a:ext cx="251968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zh-CN" altLang="en-US" sz="3600" spc="600" dirty="0" smtClean="0">
                    <a:solidFill>
                      <a:schemeClr val="accent3">
                        <a:lumMod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</a:rPr>
                  <a:t>第四章节</a:t>
                </a:r>
                <a:endParaRPr lang="zh-CN" altLang="en-US" sz="3600" spc="600" dirty="0">
                  <a:solidFill>
                    <a:schemeClr val="accent3">
                      <a:lumMod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8275320" y="4517292"/>
                <a:ext cx="2443480" cy="9002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>
                  <a:lnSpc>
                    <a:spcPct val="200000"/>
                  </a:lnSpc>
                </a:pPr>
                <a:r>
                  <a:rPr lang="en-US" altLang="zh-CN" sz="1400" spc="600" dirty="0" smtClean="0">
                    <a:solidFill>
                      <a:schemeClr val="accent3">
                        <a:lumMod val="25000"/>
                        <a:alpha val="70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</a:rPr>
                  <a:t>ADD YOUR TITLE HERE</a:t>
                </a:r>
                <a:endParaRPr lang="zh-CN" altLang="en-US" sz="1400" spc="600" dirty="0">
                  <a:solidFill>
                    <a:schemeClr val="accent3">
                      <a:lumMod val="25000"/>
                      <a:alpha val="7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sp>
          <p:nvSpPr>
            <p:cNvPr id="9" name="矩形 8"/>
            <p:cNvSpPr/>
            <p:nvPr/>
          </p:nvSpPr>
          <p:spPr>
            <a:xfrm>
              <a:off x="741680" y="624840"/>
              <a:ext cx="5963920" cy="2712720"/>
            </a:xfrm>
            <a:prstGeom prst="rect">
              <a:avLst/>
            </a:prstGeom>
            <a:blipFill dpi="0" rotWithShape="1">
              <a:blip r:embed="rId5"/>
              <a:srcRect/>
              <a:tile tx="0" ty="0" sx="100000" sy="100000" flip="none" algn="tl"/>
            </a:blipFill>
            <a:ln>
              <a:noFill/>
            </a:ln>
            <a:effectLst>
              <a:outerShdw blurRad="203200" sx="102000" sy="102000" algn="ct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41680" y="3835198"/>
              <a:ext cx="59639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spc="1500" dirty="0" smtClean="0">
                  <a:solidFill>
                    <a:schemeClr val="accent3">
                      <a:lumMod val="25000"/>
                      <a:alpha val="8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点击输入您的标题</a:t>
              </a:r>
              <a:endParaRPr lang="zh-CN" altLang="en-US" sz="2000" spc="1500" dirty="0">
                <a:solidFill>
                  <a:schemeClr val="accent3">
                    <a:lumMod val="25000"/>
                    <a:alpha val="80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sp>
          <p:nvSpPr>
            <p:cNvPr id="11" name="íṣļíḋé">
              <a:extLst>
                <a:ext uri="{FF2B5EF4-FFF2-40B4-BE49-F238E27FC236}">
                  <a16:creationId xmlns:a16="http://schemas.microsoft.com/office/drawing/2014/main" id="{D28E95F2-DE39-4BF0-BAF9-9FA29CFD910C}"/>
                </a:ext>
              </a:extLst>
            </p:cNvPr>
            <p:cNvSpPr/>
            <p:nvPr/>
          </p:nvSpPr>
          <p:spPr>
            <a:xfrm>
              <a:off x="741680" y="4732946"/>
              <a:ext cx="5963920" cy="14087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0000" anchor="t" anchorCtr="0">
              <a:noAutofit/>
            </a:bodyPr>
            <a:lstStyle/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050" spc="600" dirty="0" smtClean="0">
                  <a:solidFill>
                    <a:srgbClr val="823335">
                      <a:alpha val="70000"/>
                    </a:srgb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点击输入您的文字内容，点击输入您的文字内容，点击输入您的文字内容，点击输入您的文字内容。</a:t>
              </a:r>
              <a:endParaRPr lang="en-US" altLang="zh-CN" sz="1050" spc="600" dirty="0" smtClean="0">
                <a:solidFill>
                  <a:srgbClr val="823335">
                    <a:alpha val="70000"/>
                  </a:srgb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endParaRPr lang="en-US" altLang="zh-CN" sz="1050" spc="600" dirty="0" smtClean="0">
                <a:solidFill>
                  <a:srgbClr val="823335">
                    <a:alpha val="70000"/>
                  </a:srgb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050" spc="600" dirty="0">
                  <a:solidFill>
                    <a:srgbClr val="823335">
                      <a:alpha val="70000"/>
                    </a:srgb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点击输入您的文字内容，点击输入您的文字内容，点击输入您的文字内容，点击输入您的文字内容</a:t>
              </a:r>
              <a:r>
                <a:rPr lang="zh-CN" altLang="en-US" sz="1050" spc="600" dirty="0" smtClean="0">
                  <a:solidFill>
                    <a:srgbClr val="823335">
                      <a:alpha val="70000"/>
                    </a:srgb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。</a:t>
              </a:r>
              <a:endParaRPr lang="en-US" altLang="zh-CN" sz="1050" spc="600" dirty="0" smtClean="0">
                <a:solidFill>
                  <a:srgbClr val="823335">
                    <a:alpha val="70000"/>
                  </a:srgb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endParaRPr lang="en-US" altLang="zh-CN" sz="1050" spc="600" dirty="0">
                <a:solidFill>
                  <a:srgbClr val="823335">
                    <a:alpha val="70000"/>
                  </a:srgb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569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156335"/>
            <a:ext cx="12181840" cy="461665"/>
            <a:chOff x="0" y="248698"/>
            <a:chExt cx="12181840" cy="461665"/>
          </a:xfrm>
        </p:grpSpPr>
        <p:grpSp>
          <p:nvGrpSpPr>
            <p:cNvPr id="3" name="组合 2"/>
            <p:cNvGrpSpPr/>
            <p:nvPr/>
          </p:nvGrpSpPr>
          <p:grpSpPr>
            <a:xfrm>
              <a:off x="0" y="294640"/>
              <a:ext cx="880552" cy="375920"/>
              <a:chOff x="0" y="294640"/>
              <a:chExt cx="1094740" cy="467360"/>
            </a:xfrm>
            <a:solidFill>
              <a:srgbClr val="EE8A10"/>
            </a:solidFill>
          </p:grpSpPr>
          <p:sp>
            <p:nvSpPr>
              <p:cNvPr id="12" name="燕尾形 11"/>
              <p:cNvSpPr/>
              <p:nvPr/>
            </p:nvSpPr>
            <p:spPr>
              <a:xfrm>
                <a:off x="416560" y="294640"/>
                <a:ext cx="375920" cy="467360"/>
              </a:xfrm>
              <a:prstGeom prst="chevro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3" name="燕尾形 12"/>
              <p:cNvSpPr/>
              <p:nvPr/>
            </p:nvSpPr>
            <p:spPr>
              <a:xfrm>
                <a:off x="718820" y="294640"/>
                <a:ext cx="375920" cy="467360"/>
              </a:xfrm>
              <a:prstGeom prst="chevr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4" name="五边形 13"/>
              <p:cNvSpPr/>
              <p:nvPr/>
            </p:nvSpPr>
            <p:spPr>
              <a:xfrm>
                <a:off x="0" y="294640"/>
                <a:ext cx="518160" cy="467360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972489" y="248698"/>
              <a:ext cx="27025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3356076" y="408709"/>
              <a:ext cx="1749361" cy="147782"/>
              <a:chOff x="635462" y="775854"/>
              <a:chExt cx="1749361" cy="147782"/>
            </a:xfrm>
            <a:solidFill>
              <a:srgbClr val="EE8A10"/>
            </a:solidFill>
          </p:grpSpPr>
          <p:sp>
            <p:nvSpPr>
              <p:cNvPr id="7" name="椭圆 6"/>
              <p:cNvSpPr/>
              <p:nvPr/>
            </p:nvSpPr>
            <p:spPr>
              <a:xfrm>
                <a:off x="635462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1036319" y="775854"/>
                <a:ext cx="147781" cy="14778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1437176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1836185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2237042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>
              <a:off x="5212080" y="477520"/>
              <a:ext cx="6969760" cy="0"/>
            </a:xfrm>
            <a:prstGeom prst="line">
              <a:avLst/>
            </a:prstGeom>
            <a:ln w="317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619a0d73-785d-4d78-931e-19a1c705c63b"/>
          <p:cNvGrpSpPr>
            <a:grpSpLocks noChangeAspect="1"/>
          </p:cNvGrpSpPr>
          <p:nvPr/>
        </p:nvGrpSpPr>
        <p:grpSpPr>
          <a:xfrm>
            <a:off x="990597" y="1897089"/>
            <a:ext cx="10210807" cy="3762030"/>
            <a:chOff x="0" y="1492139"/>
            <a:chExt cx="12192000" cy="4491973"/>
          </a:xfrm>
        </p:grpSpPr>
        <p:sp>
          <p:nvSpPr>
            <p:cNvPr id="16" name="îŝḷîḓé-矩形: 圆角 1"/>
            <p:cNvSpPr/>
            <p:nvPr/>
          </p:nvSpPr>
          <p:spPr>
            <a:xfrm>
              <a:off x="0" y="3324225"/>
              <a:ext cx="12192000" cy="2095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17" name="îŝḷîḓé-Oval 5"/>
            <p:cNvSpPr/>
            <p:nvPr/>
          </p:nvSpPr>
          <p:spPr>
            <a:xfrm>
              <a:off x="1361364" y="2799639"/>
              <a:ext cx="1277772" cy="1277772"/>
            </a:xfrm>
            <a:prstGeom prst="ellipse">
              <a:avLst/>
            </a:pr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18" name="îŝḷîḓé-Oval 6"/>
            <p:cNvSpPr/>
            <p:nvPr/>
          </p:nvSpPr>
          <p:spPr>
            <a:xfrm>
              <a:off x="7073900" y="2924175"/>
              <a:ext cx="1028700" cy="1028700"/>
            </a:xfrm>
            <a:prstGeom prst="ellipse">
              <a:avLst/>
            </a:prstGeom>
            <a:solidFill>
              <a:schemeClr val="accent4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19" name="îŝḷîḓé-Oval 7"/>
            <p:cNvSpPr/>
            <p:nvPr/>
          </p:nvSpPr>
          <p:spPr>
            <a:xfrm>
              <a:off x="4470400" y="3114675"/>
              <a:ext cx="647700" cy="647700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0" name="îŝḷîḓé-Oval 8"/>
            <p:cNvSpPr/>
            <p:nvPr/>
          </p:nvSpPr>
          <p:spPr>
            <a:xfrm>
              <a:off x="10058400" y="3114675"/>
              <a:ext cx="647700" cy="647700"/>
            </a:xfrm>
            <a:prstGeom prst="ellipse">
              <a:avLst/>
            </a:prstGeom>
            <a:solidFill>
              <a:schemeClr val="accent6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783530" y="4451485"/>
              <a:ext cx="2437342" cy="1532627"/>
              <a:chOff x="4915793" y="24334"/>
              <a:chExt cx="2437342" cy="1532627"/>
            </a:xfrm>
          </p:grpSpPr>
          <p:sp>
            <p:nvSpPr>
              <p:cNvPr id="35" name="îŝḷîḓé-文本框 11"/>
              <p:cNvSpPr txBox="1"/>
              <p:nvPr/>
            </p:nvSpPr>
            <p:spPr>
              <a:xfrm>
                <a:off x="4915793" y="652977"/>
                <a:ext cx="2437342" cy="903984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Autofit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400" dirty="0" smtClean="0"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点击此处更换文本，点击此处更换文本</a:t>
                </a:r>
                <a:endParaRPr lang="zh-CN" altLang="en-US" sz="1400" dirty="0"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36" name="îŝḷîḓé-Rectangle 24"/>
              <p:cNvSpPr/>
              <p:nvPr/>
            </p:nvSpPr>
            <p:spPr>
              <a:xfrm>
                <a:off x="5122025" y="2433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Autofit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sz="2000" dirty="0">
                    <a:solidFill>
                      <a:schemeClr val="accent2"/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标题文本预设</a:t>
                </a: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6371530" y="4451485"/>
              <a:ext cx="2437342" cy="1532627"/>
              <a:chOff x="4915793" y="24334"/>
              <a:chExt cx="2437342" cy="1532627"/>
            </a:xfrm>
          </p:grpSpPr>
          <p:sp>
            <p:nvSpPr>
              <p:cNvPr id="33" name="îŝḷîḓé-文本框 17"/>
              <p:cNvSpPr txBox="1"/>
              <p:nvPr/>
            </p:nvSpPr>
            <p:spPr>
              <a:xfrm>
                <a:off x="4915793" y="652977"/>
                <a:ext cx="2437342" cy="903984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Autofit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400" dirty="0" smtClean="0"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点击此处更换文本，点击此处更换文本</a:t>
                </a:r>
                <a:endParaRPr lang="zh-CN" altLang="en-US" sz="1400" dirty="0"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34" name="îŝḷîḓé-Rectangle 22"/>
              <p:cNvSpPr/>
              <p:nvPr/>
            </p:nvSpPr>
            <p:spPr>
              <a:xfrm>
                <a:off x="5122025" y="2433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Autofit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sz="2000" dirty="0">
                    <a:solidFill>
                      <a:schemeClr val="accent4"/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标题文本预设</a:t>
                </a: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574355" y="1492139"/>
              <a:ext cx="2437342" cy="1447710"/>
              <a:chOff x="4915793" y="729377"/>
              <a:chExt cx="2437342" cy="1447710"/>
            </a:xfrm>
          </p:grpSpPr>
          <p:sp>
            <p:nvSpPr>
              <p:cNvPr id="31" name="îŝḷîḓé-文本框 20"/>
              <p:cNvSpPr txBox="1"/>
              <p:nvPr/>
            </p:nvSpPr>
            <p:spPr>
              <a:xfrm>
                <a:off x="4915793" y="1273104"/>
                <a:ext cx="2437342" cy="903983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Autofit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400" dirty="0" smtClean="0"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点击此处更换文本，点击此处更换文本</a:t>
                </a:r>
                <a:endParaRPr lang="zh-CN" altLang="en-US" sz="1400" dirty="0"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32" name="îŝḷîḓé-Rectangle 20"/>
              <p:cNvSpPr/>
              <p:nvPr/>
            </p:nvSpPr>
            <p:spPr>
              <a:xfrm>
                <a:off x="5122025" y="729377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Autofit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sz="2000">
                    <a:solidFill>
                      <a:schemeClr val="accent1"/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标题文本预设</a:t>
                </a:r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9162355" y="1492139"/>
              <a:ext cx="2437342" cy="1447710"/>
              <a:chOff x="4915793" y="729377"/>
              <a:chExt cx="2437342" cy="1447710"/>
            </a:xfrm>
          </p:grpSpPr>
          <p:sp>
            <p:nvSpPr>
              <p:cNvPr id="29" name="îŝḷîḓé-文本框 23"/>
              <p:cNvSpPr txBox="1"/>
              <p:nvPr/>
            </p:nvSpPr>
            <p:spPr>
              <a:xfrm>
                <a:off x="4915793" y="1273104"/>
                <a:ext cx="2437342" cy="903983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Autofit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400" dirty="0" smtClean="0"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点击此处更换文本，点击此处更换文本</a:t>
                </a:r>
                <a:endParaRPr lang="zh-CN" altLang="en-US" sz="1400" dirty="0"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30" name="îŝḷîḓé-Rectangle 18"/>
              <p:cNvSpPr/>
              <p:nvPr/>
            </p:nvSpPr>
            <p:spPr>
              <a:xfrm>
                <a:off x="5122025" y="729377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Autofit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sz="2000">
                    <a:solidFill>
                      <a:schemeClr val="accent6"/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标题文本预设</a:t>
                </a:r>
              </a:p>
            </p:txBody>
          </p:sp>
        </p:grpSp>
        <p:sp>
          <p:nvSpPr>
            <p:cNvPr id="25" name="îṥļîḑé-任意多边形: 形状 25"/>
            <p:cNvSpPr>
              <a:spLocks/>
            </p:cNvSpPr>
            <p:nvPr/>
          </p:nvSpPr>
          <p:spPr bwMode="auto">
            <a:xfrm>
              <a:off x="1704466" y="3195416"/>
              <a:ext cx="591569" cy="486219"/>
            </a:xfrm>
            <a:custGeom>
              <a:avLst/>
              <a:gdLst>
                <a:gd name="T0" fmla="*/ 285 w 293"/>
                <a:gd name="T1" fmla="*/ 32 h 238"/>
                <a:gd name="T2" fmla="*/ 259 w 293"/>
                <a:gd name="T3" fmla="*/ 38 h 238"/>
                <a:gd name="T4" fmla="*/ 275 w 293"/>
                <a:gd name="T5" fmla="*/ 24 h 238"/>
                <a:gd name="T6" fmla="*/ 285 w 293"/>
                <a:gd name="T7" fmla="*/ 4 h 238"/>
                <a:gd name="T8" fmla="*/ 257 w 293"/>
                <a:gd name="T9" fmla="*/ 16 h 238"/>
                <a:gd name="T10" fmla="*/ 237 w 293"/>
                <a:gd name="T11" fmla="*/ 11 h 238"/>
                <a:gd name="T12" fmla="*/ 216 w 293"/>
                <a:gd name="T13" fmla="*/ 1 h 238"/>
                <a:gd name="T14" fmla="*/ 203 w 293"/>
                <a:gd name="T15" fmla="*/ 0 h 238"/>
                <a:gd name="T16" fmla="*/ 179 w 293"/>
                <a:gd name="T17" fmla="*/ 5 h 238"/>
                <a:gd name="T18" fmla="*/ 154 w 293"/>
                <a:gd name="T19" fmla="*/ 27 h 238"/>
                <a:gd name="T20" fmla="*/ 143 w 293"/>
                <a:gd name="T21" fmla="*/ 54 h 238"/>
                <a:gd name="T22" fmla="*/ 143 w 293"/>
                <a:gd name="T23" fmla="*/ 67 h 238"/>
                <a:gd name="T24" fmla="*/ 126 w 293"/>
                <a:gd name="T25" fmla="*/ 72 h 238"/>
                <a:gd name="T26" fmla="*/ 75 w 293"/>
                <a:gd name="T27" fmla="*/ 55 h 238"/>
                <a:gd name="T28" fmla="*/ 33 w 293"/>
                <a:gd name="T29" fmla="*/ 24 h 238"/>
                <a:gd name="T30" fmla="*/ 17 w 293"/>
                <a:gd name="T31" fmla="*/ 17 h 238"/>
                <a:gd name="T32" fmla="*/ 12 w 293"/>
                <a:gd name="T33" fmla="*/ 41 h 238"/>
                <a:gd name="T34" fmla="*/ 14 w 293"/>
                <a:gd name="T35" fmla="*/ 57 h 238"/>
                <a:gd name="T36" fmla="*/ 23 w 293"/>
                <a:gd name="T37" fmla="*/ 76 h 238"/>
                <a:gd name="T38" fmla="*/ 39 w 293"/>
                <a:gd name="T39" fmla="*/ 91 h 238"/>
                <a:gd name="T40" fmla="*/ 25 w 293"/>
                <a:gd name="T41" fmla="*/ 89 h 238"/>
                <a:gd name="T42" fmla="*/ 12 w 293"/>
                <a:gd name="T43" fmla="*/ 84 h 238"/>
                <a:gd name="T44" fmla="*/ 13 w 293"/>
                <a:gd name="T45" fmla="*/ 95 h 238"/>
                <a:gd name="T46" fmla="*/ 25 w 293"/>
                <a:gd name="T47" fmla="*/ 123 h 238"/>
                <a:gd name="T48" fmla="*/ 50 w 293"/>
                <a:gd name="T49" fmla="*/ 140 h 238"/>
                <a:gd name="T50" fmla="*/ 52 w 293"/>
                <a:gd name="T51" fmla="*/ 145 h 238"/>
                <a:gd name="T52" fmla="*/ 33 w 293"/>
                <a:gd name="T53" fmla="*/ 145 h 238"/>
                <a:gd name="T54" fmla="*/ 41 w 293"/>
                <a:gd name="T55" fmla="*/ 161 h 238"/>
                <a:gd name="T56" fmla="*/ 62 w 293"/>
                <a:gd name="T57" fmla="*/ 179 h 238"/>
                <a:gd name="T58" fmla="*/ 89 w 293"/>
                <a:gd name="T59" fmla="*/ 186 h 238"/>
                <a:gd name="T60" fmla="*/ 73 w 293"/>
                <a:gd name="T61" fmla="*/ 197 h 238"/>
                <a:gd name="T62" fmla="*/ 45 w 293"/>
                <a:gd name="T63" fmla="*/ 208 h 238"/>
                <a:gd name="T64" fmla="*/ 14 w 293"/>
                <a:gd name="T65" fmla="*/ 212 h 238"/>
                <a:gd name="T66" fmla="*/ 0 w 293"/>
                <a:gd name="T67" fmla="*/ 211 h 238"/>
                <a:gd name="T68" fmla="*/ 32 w 293"/>
                <a:gd name="T69" fmla="*/ 227 h 238"/>
                <a:gd name="T70" fmla="*/ 68 w 293"/>
                <a:gd name="T71" fmla="*/ 237 h 238"/>
                <a:gd name="T72" fmla="*/ 93 w 293"/>
                <a:gd name="T73" fmla="*/ 238 h 238"/>
                <a:gd name="T74" fmla="*/ 149 w 293"/>
                <a:gd name="T75" fmla="*/ 229 h 238"/>
                <a:gd name="T76" fmla="*/ 195 w 293"/>
                <a:gd name="T77" fmla="*/ 205 h 238"/>
                <a:gd name="T78" fmla="*/ 229 w 293"/>
                <a:gd name="T79" fmla="*/ 169 h 238"/>
                <a:gd name="T80" fmla="*/ 252 w 293"/>
                <a:gd name="T81" fmla="*/ 127 h 238"/>
                <a:gd name="T82" fmla="*/ 262 w 293"/>
                <a:gd name="T83" fmla="*/ 82 h 238"/>
                <a:gd name="T84" fmla="*/ 263 w 293"/>
                <a:gd name="T85" fmla="*/ 59 h 238"/>
                <a:gd name="T86" fmla="*/ 280 w 293"/>
                <a:gd name="T87" fmla="*/ 45 h 238"/>
                <a:gd name="T88" fmla="*/ 293 w 293"/>
                <a:gd name="T89" fmla="*/ 2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93" h="238">
                  <a:moveTo>
                    <a:pt x="293" y="28"/>
                  </a:moveTo>
                  <a:lnTo>
                    <a:pt x="293" y="28"/>
                  </a:lnTo>
                  <a:lnTo>
                    <a:pt x="285" y="32"/>
                  </a:lnTo>
                  <a:lnTo>
                    <a:pt x="277" y="34"/>
                  </a:lnTo>
                  <a:lnTo>
                    <a:pt x="267" y="36"/>
                  </a:lnTo>
                  <a:lnTo>
                    <a:pt x="259" y="38"/>
                  </a:lnTo>
                  <a:lnTo>
                    <a:pt x="259" y="38"/>
                  </a:lnTo>
                  <a:lnTo>
                    <a:pt x="267" y="31"/>
                  </a:lnTo>
                  <a:lnTo>
                    <a:pt x="275" y="24"/>
                  </a:lnTo>
                  <a:lnTo>
                    <a:pt x="281" y="14"/>
                  </a:lnTo>
                  <a:lnTo>
                    <a:pt x="285" y="4"/>
                  </a:lnTo>
                  <a:lnTo>
                    <a:pt x="285" y="4"/>
                  </a:lnTo>
                  <a:lnTo>
                    <a:pt x="277" y="9"/>
                  </a:lnTo>
                  <a:lnTo>
                    <a:pt x="266" y="13"/>
                  </a:lnTo>
                  <a:lnTo>
                    <a:pt x="257" y="16"/>
                  </a:lnTo>
                  <a:lnTo>
                    <a:pt x="247" y="18"/>
                  </a:lnTo>
                  <a:lnTo>
                    <a:pt x="247" y="18"/>
                  </a:lnTo>
                  <a:lnTo>
                    <a:pt x="237" y="11"/>
                  </a:lnTo>
                  <a:lnTo>
                    <a:pt x="227" y="5"/>
                  </a:lnTo>
                  <a:lnTo>
                    <a:pt x="222" y="3"/>
                  </a:lnTo>
                  <a:lnTo>
                    <a:pt x="216" y="1"/>
                  </a:lnTo>
                  <a:lnTo>
                    <a:pt x="209" y="0"/>
                  </a:lnTo>
                  <a:lnTo>
                    <a:pt x="203" y="0"/>
                  </a:lnTo>
                  <a:lnTo>
                    <a:pt x="203" y="0"/>
                  </a:lnTo>
                  <a:lnTo>
                    <a:pt x="197" y="0"/>
                  </a:lnTo>
                  <a:lnTo>
                    <a:pt x="191" y="1"/>
                  </a:lnTo>
                  <a:lnTo>
                    <a:pt x="179" y="5"/>
                  </a:lnTo>
                  <a:lnTo>
                    <a:pt x="169" y="10"/>
                  </a:lnTo>
                  <a:lnTo>
                    <a:pt x="161" y="17"/>
                  </a:lnTo>
                  <a:lnTo>
                    <a:pt x="154" y="27"/>
                  </a:lnTo>
                  <a:lnTo>
                    <a:pt x="147" y="37"/>
                  </a:lnTo>
                  <a:lnTo>
                    <a:pt x="144" y="48"/>
                  </a:lnTo>
                  <a:lnTo>
                    <a:pt x="143" y="54"/>
                  </a:lnTo>
                  <a:lnTo>
                    <a:pt x="143" y="60"/>
                  </a:lnTo>
                  <a:lnTo>
                    <a:pt x="143" y="60"/>
                  </a:lnTo>
                  <a:lnTo>
                    <a:pt x="143" y="67"/>
                  </a:lnTo>
                  <a:lnTo>
                    <a:pt x="144" y="74"/>
                  </a:lnTo>
                  <a:lnTo>
                    <a:pt x="144" y="74"/>
                  </a:lnTo>
                  <a:lnTo>
                    <a:pt x="126" y="72"/>
                  </a:lnTo>
                  <a:lnTo>
                    <a:pt x="108" y="68"/>
                  </a:lnTo>
                  <a:lnTo>
                    <a:pt x="92" y="63"/>
                  </a:lnTo>
                  <a:lnTo>
                    <a:pt x="75" y="55"/>
                  </a:lnTo>
                  <a:lnTo>
                    <a:pt x="59" y="46"/>
                  </a:lnTo>
                  <a:lnTo>
                    <a:pt x="45" y="36"/>
                  </a:lnTo>
                  <a:lnTo>
                    <a:pt x="33" y="24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17" y="17"/>
                  </a:lnTo>
                  <a:lnTo>
                    <a:pt x="15" y="26"/>
                  </a:lnTo>
                  <a:lnTo>
                    <a:pt x="13" y="33"/>
                  </a:lnTo>
                  <a:lnTo>
                    <a:pt x="12" y="41"/>
                  </a:lnTo>
                  <a:lnTo>
                    <a:pt x="12" y="41"/>
                  </a:lnTo>
                  <a:lnTo>
                    <a:pt x="13" y="48"/>
                  </a:lnTo>
                  <a:lnTo>
                    <a:pt x="14" y="57"/>
                  </a:lnTo>
                  <a:lnTo>
                    <a:pt x="17" y="63"/>
                  </a:lnTo>
                  <a:lnTo>
                    <a:pt x="20" y="70"/>
                  </a:lnTo>
                  <a:lnTo>
                    <a:pt x="23" y="76"/>
                  </a:lnTo>
                  <a:lnTo>
                    <a:pt x="28" y="81"/>
                  </a:lnTo>
                  <a:lnTo>
                    <a:pt x="34" y="87"/>
                  </a:lnTo>
                  <a:lnTo>
                    <a:pt x="39" y="91"/>
                  </a:lnTo>
                  <a:lnTo>
                    <a:pt x="39" y="91"/>
                  </a:lnTo>
                  <a:lnTo>
                    <a:pt x="32" y="91"/>
                  </a:lnTo>
                  <a:lnTo>
                    <a:pt x="25" y="89"/>
                  </a:lnTo>
                  <a:lnTo>
                    <a:pt x="18" y="87"/>
                  </a:lnTo>
                  <a:lnTo>
                    <a:pt x="12" y="84"/>
                  </a:lnTo>
                  <a:lnTo>
                    <a:pt x="12" y="84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3" y="95"/>
                  </a:lnTo>
                  <a:lnTo>
                    <a:pt x="16" y="105"/>
                  </a:lnTo>
                  <a:lnTo>
                    <a:pt x="20" y="115"/>
                  </a:lnTo>
                  <a:lnTo>
                    <a:pt x="25" y="123"/>
                  </a:lnTo>
                  <a:lnTo>
                    <a:pt x="33" y="130"/>
                  </a:lnTo>
                  <a:lnTo>
                    <a:pt x="41" y="136"/>
                  </a:lnTo>
                  <a:lnTo>
                    <a:pt x="50" y="140"/>
                  </a:lnTo>
                  <a:lnTo>
                    <a:pt x="60" y="143"/>
                  </a:lnTo>
                  <a:lnTo>
                    <a:pt x="60" y="143"/>
                  </a:lnTo>
                  <a:lnTo>
                    <a:pt x="52" y="145"/>
                  </a:lnTo>
                  <a:lnTo>
                    <a:pt x="44" y="146"/>
                  </a:lnTo>
                  <a:lnTo>
                    <a:pt x="44" y="146"/>
                  </a:lnTo>
                  <a:lnTo>
                    <a:pt x="33" y="145"/>
                  </a:lnTo>
                  <a:lnTo>
                    <a:pt x="33" y="145"/>
                  </a:lnTo>
                  <a:lnTo>
                    <a:pt x="37" y="153"/>
                  </a:lnTo>
                  <a:lnTo>
                    <a:pt x="41" y="161"/>
                  </a:lnTo>
                  <a:lnTo>
                    <a:pt x="47" y="168"/>
                  </a:lnTo>
                  <a:lnTo>
                    <a:pt x="54" y="175"/>
                  </a:lnTo>
                  <a:lnTo>
                    <a:pt x="62" y="179"/>
                  </a:lnTo>
                  <a:lnTo>
                    <a:pt x="71" y="183"/>
                  </a:lnTo>
                  <a:lnTo>
                    <a:pt x="79" y="185"/>
                  </a:lnTo>
                  <a:lnTo>
                    <a:pt x="89" y="186"/>
                  </a:lnTo>
                  <a:lnTo>
                    <a:pt x="89" y="186"/>
                  </a:lnTo>
                  <a:lnTo>
                    <a:pt x="81" y="192"/>
                  </a:lnTo>
                  <a:lnTo>
                    <a:pt x="73" y="197"/>
                  </a:lnTo>
                  <a:lnTo>
                    <a:pt x="64" y="201"/>
                  </a:lnTo>
                  <a:lnTo>
                    <a:pt x="54" y="206"/>
                  </a:lnTo>
                  <a:lnTo>
                    <a:pt x="45" y="208"/>
                  </a:lnTo>
                  <a:lnTo>
                    <a:pt x="35" y="210"/>
                  </a:lnTo>
                  <a:lnTo>
                    <a:pt x="25" y="212"/>
                  </a:lnTo>
                  <a:lnTo>
                    <a:pt x="14" y="212"/>
                  </a:lnTo>
                  <a:lnTo>
                    <a:pt x="14" y="212"/>
                  </a:lnTo>
                  <a:lnTo>
                    <a:pt x="0" y="211"/>
                  </a:lnTo>
                  <a:lnTo>
                    <a:pt x="0" y="211"/>
                  </a:lnTo>
                  <a:lnTo>
                    <a:pt x="10" y="217"/>
                  </a:lnTo>
                  <a:lnTo>
                    <a:pt x="21" y="222"/>
                  </a:lnTo>
                  <a:lnTo>
                    <a:pt x="32" y="227"/>
                  </a:lnTo>
                  <a:lnTo>
                    <a:pt x="44" y="231"/>
                  </a:lnTo>
                  <a:lnTo>
                    <a:pt x="55" y="235"/>
                  </a:lnTo>
                  <a:lnTo>
                    <a:pt x="68" y="237"/>
                  </a:lnTo>
                  <a:lnTo>
                    <a:pt x="80" y="238"/>
                  </a:lnTo>
                  <a:lnTo>
                    <a:pt x="93" y="238"/>
                  </a:lnTo>
                  <a:lnTo>
                    <a:pt x="93" y="238"/>
                  </a:lnTo>
                  <a:lnTo>
                    <a:pt x="112" y="237"/>
                  </a:lnTo>
                  <a:lnTo>
                    <a:pt x="132" y="233"/>
                  </a:lnTo>
                  <a:lnTo>
                    <a:pt x="149" y="229"/>
                  </a:lnTo>
                  <a:lnTo>
                    <a:pt x="166" y="222"/>
                  </a:lnTo>
                  <a:lnTo>
                    <a:pt x="180" y="215"/>
                  </a:lnTo>
                  <a:lnTo>
                    <a:pt x="195" y="205"/>
                  </a:lnTo>
                  <a:lnTo>
                    <a:pt x="207" y="194"/>
                  </a:lnTo>
                  <a:lnTo>
                    <a:pt x="220" y="183"/>
                  </a:lnTo>
                  <a:lnTo>
                    <a:pt x="229" y="169"/>
                  </a:lnTo>
                  <a:lnTo>
                    <a:pt x="238" y="156"/>
                  </a:lnTo>
                  <a:lnTo>
                    <a:pt x="246" y="141"/>
                  </a:lnTo>
                  <a:lnTo>
                    <a:pt x="252" y="127"/>
                  </a:lnTo>
                  <a:lnTo>
                    <a:pt x="257" y="112"/>
                  </a:lnTo>
                  <a:lnTo>
                    <a:pt x="260" y="97"/>
                  </a:lnTo>
                  <a:lnTo>
                    <a:pt x="262" y="82"/>
                  </a:lnTo>
                  <a:lnTo>
                    <a:pt x="263" y="67"/>
                  </a:lnTo>
                  <a:lnTo>
                    <a:pt x="263" y="67"/>
                  </a:lnTo>
                  <a:lnTo>
                    <a:pt x="263" y="59"/>
                  </a:lnTo>
                  <a:lnTo>
                    <a:pt x="263" y="59"/>
                  </a:lnTo>
                  <a:lnTo>
                    <a:pt x="271" y="52"/>
                  </a:lnTo>
                  <a:lnTo>
                    <a:pt x="280" y="45"/>
                  </a:lnTo>
                  <a:lnTo>
                    <a:pt x="287" y="37"/>
                  </a:lnTo>
                  <a:lnTo>
                    <a:pt x="293" y="28"/>
                  </a:lnTo>
                  <a:lnTo>
                    <a:pt x="293" y="2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6" name="îṥļîḑé-任意多边形: 形状 26"/>
            <p:cNvSpPr>
              <a:spLocks/>
            </p:cNvSpPr>
            <p:nvPr/>
          </p:nvSpPr>
          <p:spPr bwMode="auto">
            <a:xfrm>
              <a:off x="10196534" y="3259563"/>
              <a:ext cx="371432" cy="357924"/>
            </a:xfrm>
            <a:custGeom>
              <a:avLst/>
              <a:gdLst>
                <a:gd name="T0" fmla="*/ 0 w 208"/>
                <a:gd name="T1" fmla="*/ 68 h 201"/>
                <a:gd name="T2" fmla="*/ 8 w 208"/>
                <a:gd name="T3" fmla="*/ 78 h 201"/>
                <a:gd name="T4" fmla="*/ 31 w 208"/>
                <a:gd name="T5" fmla="*/ 72 h 201"/>
                <a:gd name="T6" fmla="*/ 64 w 208"/>
                <a:gd name="T7" fmla="*/ 172 h 201"/>
                <a:gd name="T8" fmla="*/ 106 w 208"/>
                <a:gd name="T9" fmla="*/ 189 h 201"/>
                <a:gd name="T10" fmla="*/ 197 w 208"/>
                <a:gd name="T11" fmla="*/ 62 h 201"/>
                <a:gd name="T12" fmla="*/ 114 w 208"/>
                <a:gd name="T13" fmla="*/ 67 h 201"/>
                <a:gd name="T14" fmla="*/ 137 w 208"/>
                <a:gd name="T15" fmla="*/ 94 h 201"/>
                <a:gd name="T16" fmla="*/ 109 w 208"/>
                <a:gd name="T17" fmla="*/ 130 h 201"/>
                <a:gd name="T18" fmla="*/ 93 w 208"/>
                <a:gd name="T19" fmla="*/ 90 h 201"/>
                <a:gd name="T20" fmla="*/ 60 w 208"/>
                <a:gd name="T21" fmla="*/ 22 h 201"/>
                <a:gd name="T22" fmla="*/ 0 w 208"/>
                <a:gd name="T23" fmla="*/ 68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8" h="201">
                  <a:moveTo>
                    <a:pt x="0" y="68"/>
                  </a:moveTo>
                  <a:cubicBezTo>
                    <a:pt x="8" y="78"/>
                    <a:pt x="8" y="78"/>
                    <a:pt x="8" y="78"/>
                  </a:cubicBezTo>
                  <a:cubicBezTo>
                    <a:pt x="8" y="78"/>
                    <a:pt x="25" y="65"/>
                    <a:pt x="31" y="72"/>
                  </a:cubicBezTo>
                  <a:cubicBezTo>
                    <a:pt x="36" y="78"/>
                    <a:pt x="57" y="157"/>
                    <a:pt x="64" y="172"/>
                  </a:cubicBezTo>
                  <a:cubicBezTo>
                    <a:pt x="70" y="184"/>
                    <a:pt x="87" y="201"/>
                    <a:pt x="106" y="189"/>
                  </a:cubicBezTo>
                  <a:cubicBezTo>
                    <a:pt x="125" y="177"/>
                    <a:pt x="186" y="124"/>
                    <a:pt x="197" y="62"/>
                  </a:cubicBezTo>
                  <a:cubicBezTo>
                    <a:pt x="208" y="0"/>
                    <a:pt x="123" y="13"/>
                    <a:pt x="114" y="67"/>
                  </a:cubicBezTo>
                  <a:cubicBezTo>
                    <a:pt x="137" y="54"/>
                    <a:pt x="149" y="73"/>
                    <a:pt x="137" y="94"/>
                  </a:cubicBezTo>
                  <a:cubicBezTo>
                    <a:pt x="126" y="116"/>
                    <a:pt x="115" y="130"/>
                    <a:pt x="109" y="130"/>
                  </a:cubicBezTo>
                  <a:cubicBezTo>
                    <a:pt x="104" y="130"/>
                    <a:pt x="100" y="116"/>
                    <a:pt x="93" y="90"/>
                  </a:cubicBezTo>
                  <a:cubicBezTo>
                    <a:pt x="87" y="64"/>
                    <a:pt x="87" y="17"/>
                    <a:pt x="60" y="22"/>
                  </a:cubicBezTo>
                  <a:cubicBezTo>
                    <a:pt x="34" y="27"/>
                    <a:pt x="0" y="68"/>
                    <a:pt x="0" y="6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7" name="îṥļîḑé-任意多边形: 形状 27"/>
            <p:cNvSpPr>
              <a:spLocks noChangeAspect="1"/>
            </p:cNvSpPr>
            <p:nvPr/>
          </p:nvSpPr>
          <p:spPr bwMode="auto">
            <a:xfrm>
              <a:off x="4612034" y="3256500"/>
              <a:ext cx="364432" cy="364050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8" name="îṥļîḑé-任意多边形: 形状 28"/>
            <p:cNvSpPr>
              <a:spLocks/>
            </p:cNvSpPr>
            <p:nvPr/>
          </p:nvSpPr>
          <p:spPr bwMode="auto">
            <a:xfrm>
              <a:off x="7322243" y="3173012"/>
              <a:ext cx="532014" cy="531027"/>
            </a:xfrm>
            <a:custGeom>
              <a:avLst/>
              <a:gdLst>
                <a:gd name="T0" fmla="*/ 164 w 204"/>
                <a:gd name="T1" fmla="*/ 0 h 204"/>
                <a:gd name="T2" fmla="*/ 39 w 204"/>
                <a:gd name="T3" fmla="*/ 0 h 204"/>
                <a:gd name="T4" fmla="*/ 0 w 204"/>
                <a:gd name="T5" fmla="*/ 39 h 204"/>
                <a:gd name="T6" fmla="*/ 0 w 204"/>
                <a:gd name="T7" fmla="*/ 81 h 204"/>
                <a:gd name="T8" fmla="*/ 0 w 204"/>
                <a:gd name="T9" fmla="*/ 164 h 204"/>
                <a:gd name="T10" fmla="*/ 39 w 204"/>
                <a:gd name="T11" fmla="*/ 204 h 204"/>
                <a:gd name="T12" fmla="*/ 164 w 204"/>
                <a:gd name="T13" fmla="*/ 204 h 204"/>
                <a:gd name="T14" fmla="*/ 204 w 204"/>
                <a:gd name="T15" fmla="*/ 164 h 204"/>
                <a:gd name="T16" fmla="*/ 204 w 204"/>
                <a:gd name="T17" fmla="*/ 81 h 204"/>
                <a:gd name="T18" fmla="*/ 204 w 204"/>
                <a:gd name="T19" fmla="*/ 39 h 204"/>
                <a:gd name="T20" fmla="*/ 164 w 204"/>
                <a:gd name="T21" fmla="*/ 0 h 204"/>
                <a:gd name="T22" fmla="*/ 176 w 204"/>
                <a:gd name="T23" fmla="*/ 23 h 204"/>
                <a:gd name="T24" fmla="*/ 180 w 204"/>
                <a:gd name="T25" fmla="*/ 23 h 204"/>
                <a:gd name="T26" fmla="*/ 180 w 204"/>
                <a:gd name="T27" fmla="*/ 28 h 204"/>
                <a:gd name="T28" fmla="*/ 180 w 204"/>
                <a:gd name="T29" fmla="*/ 58 h 204"/>
                <a:gd name="T30" fmla="*/ 146 w 204"/>
                <a:gd name="T31" fmla="*/ 58 h 204"/>
                <a:gd name="T32" fmla="*/ 146 w 204"/>
                <a:gd name="T33" fmla="*/ 24 h 204"/>
                <a:gd name="T34" fmla="*/ 176 w 204"/>
                <a:gd name="T35" fmla="*/ 23 h 204"/>
                <a:gd name="T36" fmla="*/ 73 w 204"/>
                <a:gd name="T37" fmla="*/ 81 h 204"/>
                <a:gd name="T38" fmla="*/ 102 w 204"/>
                <a:gd name="T39" fmla="*/ 66 h 204"/>
                <a:gd name="T40" fmla="*/ 131 w 204"/>
                <a:gd name="T41" fmla="*/ 81 h 204"/>
                <a:gd name="T42" fmla="*/ 138 w 204"/>
                <a:gd name="T43" fmla="*/ 102 h 204"/>
                <a:gd name="T44" fmla="*/ 102 w 204"/>
                <a:gd name="T45" fmla="*/ 138 h 204"/>
                <a:gd name="T46" fmla="*/ 66 w 204"/>
                <a:gd name="T47" fmla="*/ 102 h 204"/>
                <a:gd name="T48" fmla="*/ 73 w 204"/>
                <a:gd name="T49" fmla="*/ 81 h 204"/>
                <a:gd name="T50" fmla="*/ 184 w 204"/>
                <a:gd name="T51" fmla="*/ 164 h 204"/>
                <a:gd name="T52" fmla="*/ 164 w 204"/>
                <a:gd name="T53" fmla="*/ 184 h 204"/>
                <a:gd name="T54" fmla="*/ 39 w 204"/>
                <a:gd name="T55" fmla="*/ 184 h 204"/>
                <a:gd name="T56" fmla="*/ 20 w 204"/>
                <a:gd name="T57" fmla="*/ 164 h 204"/>
                <a:gd name="T58" fmla="*/ 20 w 204"/>
                <a:gd name="T59" fmla="*/ 81 h 204"/>
                <a:gd name="T60" fmla="*/ 50 w 204"/>
                <a:gd name="T61" fmla="*/ 81 h 204"/>
                <a:gd name="T62" fmla="*/ 46 w 204"/>
                <a:gd name="T63" fmla="*/ 102 h 204"/>
                <a:gd name="T64" fmla="*/ 102 w 204"/>
                <a:gd name="T65" fmla="*/ 158 h 204"/>
                <a:gd name="T66" fmla="*/ 157 w 204"/>
                <a:gd name="T67" fmla="*/ 102 h 204"/>
                <a:gd name="T68" fmla="*/ 153 w 204"/>
                <a:gd name="T69" fmla="*/ 81 h 204"/>
                <a:gd name="T70" fmla="*/ 184 w 204"/>
                <a:gd name="T71" fmla="*/ 81 h 204"/>
                <a:gd name="T72" fmla="*/ 184 w 204"/>
                <a:gd name="T73" fmla="*/ 16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" h="204">
                  <a:moveTo>
                    <a:pt x="164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7" y="0"/>
                    <a:pt x="0" y="18"/>
                    <a:pt x="0" y="3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86"/>
                    <a:pt x="17" y="204"/>
                    <a:pt x="39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86" y="204"/>
                    <a:pt x="204" y="186"/>
                    <a:pt x="204" y="164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4" y="18"/>
                    <a:pt x="186" y="0"/>
                    <a:pt x="164" y="0"/>
                  </a:cubicBezTo>
                  <a:close/>
                  <a:moveTo>
                    <a:pt x="176" y="23"/>
                  </a:moveTo>
                  <a:cubicBezTo>
                    <a:pt x="180" y="23"/>
                    <a:pt x="180" y="23"/>
                    <a:pt x="180" y="23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46" y="58"/>
                    <a:pt x="146" y="58"/>
                    <a:pt x="146" y="58"/>
                  </a:cubicBezTo>
                  <a:cubicBezTo>
                    <a:pt x="146" y="24"/>
                    <a:pt x="146" y="24"/>
                    <a:pt x="146" y="24"/>
                  </a:cubicBezTo>
                  <a:lnTo>
                    <a:pt x="176" y="23"/>
                  </a:lnTo>
                  <a:close/>
                  <a:moveTo>
                    <a:pt x="73" y="81"/>
                  </a:moveTo>
                  <a:cubicBezTo>
                    <a:pt x="79" y="72"/>
                    <a:pt x="90" y="66"/>
                    <a:pt x="102" y="66"/>
                  </a:cubicBezTo>
                  <a:cubicBezTo>
                    <a:pt x="114" y="66"/>
                    <a:pt x="124" y="72"/>
                    <a:pt x="131" y="81"/>
                  </a:cubicBezTo>
                  <a:cubicBezTo>
                    <a:pt x="135" y="87"/>
                    <a:pt x="138" y="94"/>
                    <a:pt x="138" y="102"/>
                  </a:cubicBezTo>
                  <a:cubicBezTo>
                    <a:pt x="138" y="122"/>
                    <a:pt x="121" y="138"/>
                    <a:pt x="102" y="138"/>
                  </a:cubicBezTo>
                  <a:cubicBezTo>
                    <a:pt x="82" y="138"/>
                    <a:pt x="66" y="122"/>
                    <a:pt x="66" y="102"/>
                  </a:cubicBezTo>
                  <a:cubicBezTo>
                    <a:pt x="66" y="94"/>
                    <a:pt x="68" y="87"/>
                    <a:pt x="73" y="81"/>
                  </a:cubicBezTo>
                  <a:close/>
                  <a:moveTo>
                    <a:pt x="184" y="164"/>
                  </a:moveTo>
                  <a:cubicBezTo>
                    <a:pt x="184" y="175"/>
                    <a:pt x="175" y="184"/>
                    <a:pt x="164" y="184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28" y="184"/>
                    <a:pt x="20" y="175"/>
                    <a:pt x="20" y="164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7" y="87"/>
                    <a:pt x="46" y="95"/>
                    <a:pt x="46" y="102"/>
                  </a:cubicBezTo>
                  <a:cubicBezTo>
                    <a:pt x="46" y="133"/>
                    <a:pt x="71" y="158"/>
                    <a:pt x="102" y="158"/>
                  </a:cubicBezTo>
                  <a:cubicBezTo>
                    <a:pt x="132" y="158"/>
                    <a:pt x="157" y="133"/>
                    <a:pt x="157" y="102"/>
                  </a:cubicBezTo>
                  <a:cubicBezTo>
                    <a:pt x="157" y="95"/>
                    <a:pt x="156" y="87"/>
                    <a:pt x="153" y="81"/>
                  </a:cubicBezTo>
                  <a:cubicBezTo>
                    <a:pt x="184" y="81"/>
                    <a:pt x="184" y="81"/>
                    <a:pt x="184" y="81"/>
                  </a:cubicBezTo>
                  <a:lnTo>
                    <a:pt x="184" y="1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979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96240" y="294640"/>
            <a:ext cx="7284720" cy="6299200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4897120" y="508000"/>
            <a:ext cx="6685280" cy="5872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5872480" y="487680"/>
            <a:ext cx="0" cy="5882640"/>
          </a:xfrm>
          <a:prstGeom prst="line">
            <a:avLst/>
          </a:prstGeom>
          <a:ln w="317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5"/>
          <p:cNvSpPr/>
          <p:nvPr/>
        </p:nvSpPr>
        <p:spPr>
          <a:xfrm>
            <a:off x="1320800" y="2078990"/>
            <a:ext cx="2700020" cy="270002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800" spc="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Segoe Script" panose="030B0504020000000003" pitchFamily="66" charset="0"/>
              </a:rPr>
              <a:t>目录</a:t>
            </a:r>
            <a:endParaRPr lang="en-US" altLang="zh-CN" sz="4800" spc="600" dirty="0" smtClean="0">
              <a:solidFill>
                <a:schemeClr val="tx1">
                  <a:lumMod val="75000"/>
                  <a:lumOff val="25000"/>
                </a:schemeClr>
              </a:solidFill>
              <a:latin typeface="造字工房力黑（非商用）常规体" pitchFamily="50" charset="-122"/>
              <a:ea typeface="造字工房力黑（非商用）常规体" pitchFamily="50" charset="-122"/>
              <a:sym typeface="Segoe Script" panose="030B0504020000000003" pitchFamily="66" charset="0"/>
            </a:endParaRPr>
          </a:p>
          <a:p>
            <a:pPr algn="ctr"/>
            <a:r>
              <a:rPr lang="en-US" altLang="zh-CN" sz="140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Segoe Script" panose="030B0504020000000003" pitchFamily="66" charset="0"/>
              </a:rPr>
              <a:t>contents</a:t>
            </a:r>
            <a:endParaRPr lang="zh-CN" altLang="en-US" sz="1400" spc="600" dirty="0">
              <a:solidFill>
                <a:schemeClr val="tx1">
                  <a:lumMod val="85000"/>
                  <a:lumOff val="15000"/>
                </a:schemeClr>
              </a:solidFill>
              <a:latin typeface="造字工房力黑（非商用）常规体" pitchFamily="50" charset="-122"/>
              <a:ea typeface="造字工房力黑（非商用）常规体" pitchFamily="50" charset="-122"/>
              <a:sym typeface="Segoe Script" panose="030B0504020000000003" pitchFamily="66" charset="0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5765800" y="793095"/>
            <a:ext cx="5130800" cy="897632"/>
            <a:chOff x="5684520" y="663555"/>
            <a:chExt cx="5130800" cy="897632"/>
          </a:xfrm>
        </p:grpSpPr>
        <p:sp>
          <p:nvSpPr>
            <p:cNvPr id="8" name="椭圆 7"/>
            <p:cNvSpPr/>
            <p:nvPr/>
          </p:nvSpPr>
          <p:spPr>
            <a:xfrm>
              <a:off x="5684520" y="1021080"/>
              <a:ext cx="213360" cy="21336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accent3">
                    <a:lumMod val="10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Segoe Script" panose="030B0504020000000003" pitchFamily="66" charset="0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6370320" y="663555"/>
              <a:ext cx="4445000" cy="897632"/>
              <a:chOff x="6370320" y="663555"/>
              <a:chExt cx="4445000" cy="897632"/>
            </a:xfrm>
          </p:grpSpPr>
          <p:grpSp>
            <p:nvGrpSpPr>
              <p:cNvPr id="10" name="组合 9"/>
              <p:cNvGrpSpPr/>
              <p:nvPr/>
            </p:nvGrpSpPr>
            <p:grpSpPr>
              <a:xfrm>
                <a:off x="7299960" y="663555"/>
                <a:ext cx="3515360" cy="897632"/>
                <a:chOff x="6855460" y="910411"/>
                <a:chExt cx="3515360" cy="897632"/>
              </a:xfrm>
            </p:grpSpPr>
            <p:sp>
              <p:nvSpPr>
                <p:cNvPr id="12" name="文本框 11"/>
                <p:cNvSpPr txBox="1"/>
                <p:nvPr/>
              </p:nvSpPr>
              <p:spPr>
                <a:xfrm>
                  <a:off x="6855460" y="910411"/>
                  <a:ext cx="351536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2000" spc="600" dirty="0" smtClean="0">
                      <a:solidFill>
                        <a:schemeClr val="accent3">
                          <a:lumMod val="10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第一章节</a:t>
                  </a:r>
                  <a:endParaRPr lang="zh-CN" altLang="en-US" sz="2000" spc="600" dirty="0">
                    <a:solidFill>
                      <a:schemeClr val="accent3">
                        <a:lumMod val="10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Segoe Script" panose="030B0504020000000003" pitchFamily="66" charset="0"/>
                  </a:endParaRPr>
                </a:p>
              </p:txBody>
            </p:sp>
            <p:sp>
              <p:nvSpPr>
                <p:cNvPr id="13" name="文本框 12"/>
                <p:cNvSpPr txBox="1"/>
                <p:nvPr/>
              </p:nvSpPr>
              <p:spPr>
                <a:xfrm>
                  <a:off x="6855461" y="1377156"/>
                  <a:ext cx="3515359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1100" spc="6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点击输入您的文字</a:t>
                  </a:r>
                  <a:r>
                    <a:rPr lang="zh-CN" altLang="en-US" sz="11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内容，点击输入您的文字内容</a:t>
                  </a:r>
                  <a:r>
                    <a:rPr lang="zh-CN" altLang="en-US" sz="1100" spc="6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，</a:t>
                  </a:r>
                  <a:endParaRPr lang="zh-CN" altLang="en-US" sz="1100" spc="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Segoe Script" panose="030B0504020000000003" pitchFamily="66" charset="0"/>
                  </a:endParaRPr>
                </a:p>
              </p:txBody>
            </p:sp>
          </p:grpSp>
          <p:sp>
            <p:nvSpPr>
              <p:cNvPr id="11" name="文本框 10"/>
              <p:cNvSpPr txBox="1"/>
              <p:nvPr/>
            </p:nvSpPr>
            <p:spPr>
              <a:xfrm>
                <a:off x="6370320" y="863610"/>
                <a:ext cx="8229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dirty="0" smtClean="0">
                    <a:solidFill>
                      <a:schemeClr val="accent3">
                        <a:lumMod val="10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Segoe Script" panose="030B0504020000000003" pitchFamily="66" charset="0"/>
                  </a:rPr>
                  <a:t>01</a:t>
                </a:r>
                <a:endParaRPr lang="zh-CN" altLang="en-US" sz="2400" dirty="0">
                  <a:solidFill>
                    <a:schemeClr val="accent3">
                      <a:lumMod val="1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Segoe Script" panose="030B0504020000000003" pitchFamily="66" charset="0"/>
                </a:endParaRPr>
              </a:p>
            </p:txBody>
          </p:sp>
        </p:grpSp>
      </p:grpSp>
      <p:grpSp>
        <p:nvGrpSpPr>
          <p:cNvPr id="14" name="组合 13"/>
          <p:cNvGrpSpPr/>
          <p:nvPr/>
        </p:nvGrpSpPr>
        <p:grpSpPr>
          <a:xfrm>
            <a:off x="5765800" y="2258996"/>
            <a:ext cx="5130800" cy="897632"/>
            <a:chOff x="5684520" y="1814175"/>
            <a:chExt cx="5130800" cy="897632"/>
          </a:xfrm>
        </p:grpSpPr>
        <p:sp>
          <p:nvSpPr>
            <p:cNvPr id="15" name="椭圆 14"/>
            <p:cNvSpPr/>
            <p:nvPr/>
          </p:nvSpPr>
          <p:spPr>
            <a:xfrm>
              <a:off x="5684520" y="2171700"/>
              <a:ext cx="213360" cy="213360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accent3">
                    <a:lumMod val="10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Segoe Script" panose="030B0504020000000003" pitchFamily="66" charset="0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6370320" y="1814175"/>
              <a:ext cx="4445000" cy="897632"/>
              <a:chOff x="6370320" y="663555"/>
              <a:chExt cx="4445000" cy="897632"/>
            </a:xfrm>
          </p:grpSpPr>
          <p:grpSp>
            <p:nvGrpSpPr>
              <p:cNvPr id="17" name="组合 16"/>
              <p:cNvGrpSpPr/>
              <p:nvPr/>
            </p:nvGrpSpPr>
            <p:grpSpPr>
              <a:xfrm>
                <a:off x="7299960" y="663555"/>
                <a:ext cx="3515360" cy="897632"/>
                <a:chOff x="6855460" y="910411"/>
                <a:chExt cx="3515360" cy="897632"/>
              </a:xfrm>
            </p:grpSpPr>
            <p:sp>
              <p:nvSpPr>
                <p:cNvPr id="19" name="文本框 18"/>
                <p:cNvSpPr txBox="1"/>
                <p:nvPr/>
              </p:nvSpPr>
              <p:spPr>
                <a:xfrm>
                  <a:off x="6855460" y="910411"/>
                  <a:ext cx="351536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2000" spc="600" dirty="0" smtClean="0">
                      <a:solidFill>
                        <a:schemeClr val="accent3">
                          <a:lumMod val="10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第二章节</a:t>
                  </a:r>
                  <a:endParaRPr lang="zh-CN" altLang="en-US" sz="2000" spc="600" dirty="0">
                    <a:solidFill>
                      <a:schemeClr val="accent3">
                        <a:lumMod val="10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Segoe Script" panose="030B0504020000000003" pitchFamily="66" charset="0"/>
                  </a:endParaRPr>
                </a:p>
              </p:txBody>
            </p:sp>
            <p:sp>
              <p:nvSpPr>
                <p:cNvPr id="20" name="文本框 19"/>
                <p:cNvSpPr txBox="1"/>
                <p:nvPr/>
              </p:nvSpPr>
              <p:spPr>
                <a:xfrm>
                  <a:off x="6855461" y="1377156"/>
                  <a:ext cx="3515359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1100" spc="6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点击输入您的文字</a:t>
                  </a:r>
                  <a:r>
                    <a:rPr lang="zh-CN" altLang="en-US" sz="11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内容，点击输入您的文字内容</a:t>
                  </a:r>
                  <a:r>
                    <a:rPr lang="zh-CN" altLang="en-US" sz="1100" spc="6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，</a:t>
                  </a:r>
                  <a:endParaRPr lang="zh-CN" altLang="en-US" sz="1100" spc="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Segoe Script" panose="030B0504020000000003" pitchFamily="66" charset="0"/>
                  </a:endParaRPr>
                </a:p>
              </p:txBody>
            </p:sp>
          </p:grpSp>
          <p:sp>
            <p:nvSpPr>
              <p:cNvPr id="18" name="文本框 17"/>
              <p:cNvSpPr txBox="1"/>
              <p:nvPr/>
            </p:nvSpPr>
            <p:spPr>
              <a:xfrm>
                <a:off x="6370320" y="863610"/>
                <a:ext cx="8229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dirty="0" smtClean="0">
                    <a:solidFill>
                      <a:schemeClr val="accent3">
                        <a:lumMod val="10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Segoe Script" panose="030B0504020000000003" pitchFamily="66" charset="0"/>
                  </a:rPr>
                  <a:t>02</a:t>
                </a:r>
                <a:endParaRPr lang="zh-CN" altLang="en-US" sz="2400" dirty="0">
                  <a:solidFill>
                    <a:schemeClr val="accent3">
                      <a:lumMod val="1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Segoe Script" panose="030B0504020000000003" pitchFamily="66" charset="0"/>
                </a:endParaRPr>
              </a:p>
            </p:txBody>
          </p:sp>
        </p:grpSp>
      </p:grpSp>
      <p:grpSp>
        <p:nvGrpSpPr>
          <p:cNvPr id="21" name="组合 20"/>
          <p:cNvGrpSpPr/>
          <p:nvPr/>
        </p:nvGrpSpPr>
        <p:grpSpPr>
          <a:xfrm>
            <a:off x="5765800" y="3724897"/>
            <a:ext cx="5130800" cy="897632"/>
            <a:chOff x="5684520" y="2964795"/>
            <a:chExt cx="5130800" cy="897632"/>
          </a:xfrm>
        </p:grpSpPr>
        <p:sp>
          <p:nvSpPr>
            <p:cNvPr id="22" name="椭圆 21"/>
            <p:cNvSpPr/>
            <p:nvPr/>
          </p:nvSpPr>
          <p:spPr>
            <a:xfrm>
              <a:off x="5684520" y="3322320"/>
              <a:ext cx="213360" cy="21336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accent3">
                    <a:lumMod val="10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Segoe Script" panose="030B0504020000000003" pitchFamily="66" charset="0"/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6370320" y="2964795"/>
              <a:ext cx="4445000" cy="897632"/>
              <a:chOff x="6370320" y="663555"/>
              <a:chExt cx="4445000" cy="897632"/>
            </a:xfrm>
          </p:grpSpPr>
          <p:grpSp>
            <p:nvGrpSpPr>
              <p:cNvPr id="24" name="组合 23"/>
              <p:cNvGrpSpPr/>
              <p:nvPr/>
            </p:nvGrpSpPr>
            <p:grpSpPr>
              <a:xfrm>
                <a:off x="7299960" y="663555"/>
                <a:ext cx="3515360" cy="897632"/>
                <a:chOff x="6855460" y="910411"/>
                <a:chExt cx="3515360" cy="897632"/>
              </a:xfrm>
            </p:grpSpPr>
            <p:sp>
              <p:nvSpPr>
                <p:cNvPr id="26" name="文本框 25"/>
                <p:cNvSpPr txBox="1"/>
                <p:nvPr/>
              </p:nvSpPr>
              <p:spPr>
                <a:xfrm>
                  <a:off x="6855460" y="910411"/>
                  <a:ext cx="351536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2000" spc="600" dirty="0" smtClean="0">
                      <a:solidFill>
                        <a:schemeClr val="accent3">
                          <a:lumMod val="10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第三章节</a:t>
                  </a:r>
                  <a:endParaRPr lang="zh-CN" altLang="en-US" sz="2000" spc="600" dirty="0">
                    <a:solidFill>
                      <a:schemeClr val="accent3">
                        <a:lumMod val="10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Segoe Script" panose="030B0504020000000003" pitchFamily="66" charset="0"/>
                  </a:endParaRPr>
                </a:p>
              </p:txBody>
            </p:sp>
            <p:sp>
              <p:nvSpPr>
                <p:cNvPr id="27" name="文本框 26"/>
                <p:cNvSpPr txBox="1"/>
                <p:nvPr/>
              </p:nvSpPr>
              <p:spPr>
                <a:xfrm>
                  <a:off x="6855461" y="1377156"/>
                  <a:ext cx="3515359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1100" spc="6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点击输入您的文字</a:t>
                  </a:r>
                  <a:r>
                    <a:rPr lang="zh-CN" altLang="en-US" sz="11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内容，点击输入您的文字内容</a:t>
                  </a:r>
                  <a:r>
                    <a:rPr lang="zh-CN" altLang="en-US" sz="1100" spc="6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，</a:t>
                  </a:r>
                  <a:endParaRPr lang="zh-CN" altLang="en-US" sz="1100" spc="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Segoe Script" panose="030B0504020000000003" pitchFamily="66" charset="0"/>
                  </a:endParaRPr>
                </a:p>
              </p:txBody>
            </p:sp>
          </p:grpSp>
          <p:sp>
            <p:nvSpPr>
              <p:cNvPr id="25" name="文本框 24"/>
              <p:cNvSpPr txBox="1"/>
              <p:nvPr/>
            </p:nvSpPr>
            <p:spPr>
              <a:xfrm>
                <a:off x="6370320" y="863610"/>
                <a:ext cx="8229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dirty="0" smtClean="0">
                    <a:solidFill>
                      <a:schemeClr val="accent3">
                        <a:lumMod val="10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Segoe Script" panose="030B0504020000000003" pitchFamily="66" charset="0"/>
                  </a:rPr>
                  <a:t>03</a:t>
                </a:r>
                <a:endParaRPr lang="zh-CN" altLang="en-US" sz="2400" dirty="0">
                  <a:solidFill>
                    <a:schemeClr val="accent3">
                      <a:lumMod val="1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Segoe Script" panose="030B0504020000000003" pitchFamily="66" charset="0"/>
                </a:endParaRPr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>
            <a:off x="5765800" y="5190797"/>
            <a:ext cx="5130800" cy="897632"/>
            <a:chOff x="5684520" y="4115415"/>
            <a:chExt cx="5130800" cy="897632"/>
          </a:xfrm>
        </p:grpSpPr>
        <p:sp>
          <p:nvSpPr>
            <p:cNvPr id="29" name="椭圆 28"/>
            <p:cNvSpPr/>
            <p:nvPr/>
          </p:nvSpPr>
          <p:spPr>
            <a:xfrm>
              <a:off x="5684520" y="4472940"/>
              <a:ext cx="213360" cy="21336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accent3">
                    <a:lumMod val="10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Segoe Script" panose="030B0504020000000003" pitchFamily="66" charset="0"/>
              </a:endParaRPr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6370320" y="4115415"/>
              <a:ext cx="4445000" cy="897632"/>
              <a:chOff x="6370320" y="663555"/>
              <a:chExt cx="4445000" cy="897632"/>
            </a:xfrm>
          </p:grpSpPr>
          <p:grpSp>
            <p:nvGrpSpPr>
              <p:cNvPr id="31" name="组合 30"/>
              <p:cNvGrpSpPr/>
              <p:nvPr/>
            </p:nvGrpSpPr>
            <p:grpSpPr>
              <a:xfrm>
                <a:off x="7299960" y="663555"/>
                <a:ext cx="3515360" cy="897632"/>
                <a:chOff x="6855460" y="910411"/>
                <a:chExt cx="3515360" cy="897632"/>
              </a:xfrm>
            </p:grpSpPr>
            <p:sp>
              <p:nvSpPr>
                <p:cNvPr id="33" name="文本框 32"/>
                <p:cNvSpPr txBox="1"/>
                <p:nvPr/>
              </p:nvSpPr>
              <p:spPr>
                <a:xfrm>
                  <a:off x="6855460" y="910411"/>
                  <a:ext cx="351536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2000" spc="600" dirty="0" smtClean="0">
                      <a:solidFill>
                        <a:schemeClr val="accent3">
                          <a:lumMod val="10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第四章节</a:t>
                  </a:r>
                  <a:endParaRPr lang="zh-CN" altLang="en-US" sz="2000" spc="600" dirty="0">
                    <a:solidFill>
                      <a:schemeClr val="accent3">
                        <a:lumMod val="10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Segoe Script" panose="030B0504020000000003" pitchFamily="66" charset="0"/>
                  </a:endParaRPr>
                </a:p>
              </p:txBody>
            </p:sp>
            <p:sp>
              <p:nvSpPr>
                <p:cNvPr id="34" name="文本框 33"/>
                <p:cNvSpPr txBox="1"/>
                <p:nvPr/>
              </p:nvSpPr>
              <p:spPr>
                <a:xfrm>
                  <a:off x="6855461" y="1377156"/>
                  <a:ext cx="3515359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1100" spc="6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点击输入您的文字</a:t>
                  </a:r>
                  <a:r>
                    <a:rPr lang="zh-CN" altLang="en-US" sz="11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内容，点击输入您的文字内容</a:t>
                  </a:r>
                  <a:r>
                    <a:rPr lang="zh-CN" altLang="en-US" sz="1100" spc="6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sym typeface="Segoe Script" panose="030B0504020000000003" pitchFamily="66" charset="0"/>
                    </a:rPr>
                    <a:t>，</a:t>
                  </a:r>
                  <a:endParaRPr lang="zh-CN" altLang="en-US" sz="1100" spc="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Segoe Script" panose="030B0504020000000003" pitchFamily="66" charset="0"/>
                  </a:endParaRPr>
                </a:p>
              </p:txBody>
            </p:sp>
          </p:grpSp>
          <p:sp>
            <p:nvSpPr>
              <p:cNvPr id="32" name="文本框 31"/>
              <p:cNvSpPr txBox="1"/>
              <p:nvPr/>
            </p:nvSpPr>
            <p:spPr>
              <a:xfrm>
                <a:off x="6370320" y="863610"/>
                <a:ext cx="8229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dirty="0" smtClean="0">
                    <a:solidFill>
                      <a:schemeClr val="accent3">
                        <a:lumMod val="10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Segoe Script" panose="030B0504020000000003" pitchFamily="66" charset="0"/>
                  </a:rPr>
                  <a:t>04</a:t>
                </a:r>
                <a:endParaRPr lang="zh-CN" altLang="en-US" sz="2400" dirty="0">
                  <a:solidFill>
                    <a:schemeClr val="accent3">
                      <a:lumMod val="1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Segoe Script" panose="030B0504020000000003" pitchFamily="66" charset="0"/>
                </a:endParaRPr>
              </a:p>
            </p:txBody>
          </p:sp>
        </p:grpSp>
      </p:grpSp>
      <p:sp>
        <p:nvSpPr>
          <p:cNvPr id="37" name="直角三角形 36"/>
          <p:cNvSpPr/>
          <p:nvPr/>
        </p:nvSpPr>
        <p:spPr>
          <a:xfrm>
            <a:off x="213360" y="6088429"/>
            <a:ext cx="619760" cy="61976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直角三角形 37"/>
          <p:cNvSpPr/>
          <p:nvPr/>
        </p:nvSpPr>
        <p:spPr>
          <a:xfrm rot="5400000">
            <a:off x="213360" y="157182"/>
            <a:ext cx="619760" cy="61976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6712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156335"/>
            <a:ext cx="12181840" cy="461665"/>
            <a:chOff x="0" y="248698"/>
            <a:chExt cx="12181840" cy="461665"/>
          </a:xfrm>
        </p:grpSpPr>
        <p:grpSp>
          <p:nvGrpSpPr>
            <p:cNvPr id="3" name="组合 2"/>
            <p:cNvGrpSpPr/>
            <p:nvPr/>
          </p:nvGrpSpPr>
          <p:grpSpPr>
            <a:xfrm>
              <a:off x="0" y="294640"/>
              <a:ext cx="880552" cy="375920"/>
              <a:chOff x="0" y="294640"/>
              <a:chExt cx="1094740" cy="467360"/>
            </a:xfrm>
            <a:solidFill>
              <a:srgbClr val="EE8A10"/>
            </a:solidFill>
          </p:grpSpPr>
          <p:sp>
            <p:nvSpPr>
              <p:cNvPr id="12" name="燕尾形 11"/>
              <p:cNvSpPr/>
              <p:nvPr/>
            </p:nvSpPr>
            <p:spPr>
              <a:xfrm>
                <a:off x="416560" y="294640"/>
                <a:ext cx="375920" cy="467360"/>
              </a:xfrm>
              <a:prstGeom prst="chevro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3" name="燕尾形 12"/>
              <p:cNvSpPr/>
              <p:nvPr/>
            </p:nvSpPr>
            <p:spPr>
              <a:xfrm>
                <a:off x="718820" y="294640"/>
                <a:ext cx="375920" cy="467360"/>
              </a:xfrm>
              <a:prstGeom prst="chevr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4" name="五边形 13"/>
              <p:cNvSpPr/>
              <p:nvPr/>
            </p:nvSpPr>
            <p:spPr>
              <a:xfrm>
                <a:off x="0" y="294640"/>
                <a:ext cx="518160" cy="467360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972489" y="248698"/>
              <a:ext cx="27025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3356076" y="408709"/>
              <a:ext cx="1749361" cy="147782"/>
              <a:chOff x="635462" y="775854"/>
              <a:chExt cx="1749361" cy="147782"/>
            </a:xfrm>
            <a:solidFill>
              <a:srgbClr val="EE8A10"/>
            </a:solidFill>
          </p:grpSpPr>
          <p:sp>
            <p:nvSpPr>
              <p:cNvPr id="7" name="椭圆 6"/>
              <p:cNvSpPr/>
              <p:nvPr/>
            </p:nvSpPr>
            <p:spPr>
              <a:xfrm>
                <a:off x="635462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1036319" y="775854"/>
                <a:ext cx="147781" cy="14778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1437176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1836185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2237042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>
              <a:off x="5212080" y="477520"/>
              <a:ext cx="6969760" cy="0"/>
            </a:xfrm>
            <a:prstGeom prst="line">
              <a:avLst/>
            </a:prstGeom>
            <a:ln w="317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5d4c6f97-cf68-4c8f-b3f9-173f65b1411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-5641" y="1306830"/>
            <a:ext cx="12207801" cy="4600050"/>
            <a:chOff x="-15801" y="1123950"/>
            <a:chExt cx="12207801" cy="4600050"/>
          </a:xfrm>
        </p:grpSpPr>
        <p:sp>
          <p:nvSpPr>
            <p:cNvPr id="16" name="iṥľïḍè"/>
            <p:cNvSpPr/>
            <p:nvPr/>
          </p:nvSpPr>
          <p:spPr>
            <a:xfrm>
              <a:off x="-15801" y="1123950"/>
              <a:ext cx="12192000" cy="2303159"/>
            </a:xfrm>
            <a:prstGeom prst="roundRect">
              <a:avLst>
                <a:gd name="adj" fmla="val 1045"/>
              </a:avLst>
            </a:prstGeom>
            <a:blipFill dpi="0" rotWithShape="1">
              <a:blip r:embed="rId4"/>
              <a:srcRect/>
              <a:tile tx="0" ty="0" sx="100000" sy="100000" flip="xy" algn="tr"/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17" name="îş1iḑê"/>
            <p:cNvSpPr/>
            <p:nvPr/>
          </p:nvSpPr>
          <p:spPr bwMode="auto">
            <a:xfrm>
              <a:off x="0" y="2780928"/>
              <a:ext cx="12192000" cy="648072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30000"/>
              </a:schemeClr>
            </a:solidFill>
            <a:ln w="25400" cap="flat">
              <a:noFill/>
              <a:miter lim="4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txBody>
            <a:bodyPr wrap="none" lIns="90000" tIns="46800" rIns="90000" bIns="46800" anchor="ctr">
              <a:normAutofit/>
            </a:bodyPr>
            <a:lstStyle/>
            <a:p>
              <a:pPr algn="ctr"/>
              <a:r>
                <a:rPr lang="zh-CN" altLang="en-US" sz="2400" b="1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点击输入</a:t>
              </a:r>
              <a:endParaRPr lang="en-US" altLang="zh-CN" sz="2400" b="1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cxnSp>
          <p:nvCxnSpPr>
            <p:cNvPr id="18" name="直接箭头连接符 17"/>
            <p:cNvCxnSpPr/>
            <p:nvPr/>
          </p:nvCxnSpPr>
          <p:spPr>
            <a:xfrm>
              <a:off x="2467545" y="4154139"/>
              <a:ext cx="7256910" cy="26627"/>
            </a:xfrm>
            <a:prstGeom prst="straightConnector1">
              <a:avLst/>
            </a:prstGeom>
            <a:solidFill>
              <a:schemeClr val="bg1"/>
            </a:solidFill>
            <a:ln w="28575">
              <a:gradFill>
                <a:gsLst>
                  <a:gs pos="0">
                    <a:schemeClr val="accent1"/>
                  </a:gs>
                  <a:gs pos="58000">
                    <a:schemeClr val="accent2"/>
                  </a:gs>
                  <a:gs pos="100000">
                    <a:schemeClr val="accent3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9" name="íṣľïḍè"/>
            <p:cNvSpPr/>
            <p:nvPr/>
          </p:nvSpPr>
          <p:spPr>
            <a:xfrm>
              <a:off x="3199035" y="3997770"/>
              <a:ext cx="339364" cy="339364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0" name="işľîḓe"/>
            <p:cNvSpPr/>
            <p:nvPr/>
          </p:nvSpPr>
          <p:spPr>
            <a:xfrm>
              <a:off x="3298867" y="4082131"/>
              <a:ext cx="139700" cy="170643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1" name="îṥḻiḍè"/>
            <p:cNvSpPr/>
            <p:nvPr/>
          </p:nvSpPr>
          <p:spPr>
            <a:xfrm>
              <a:off x="5926319" y="3997770"/>
              <a:ext cx="339364" cy="339364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2" name="íṩľiďè"/>
            <p:cNvSpPr/>
            <p:nvPr/>
          </p:nvSpPr>
          <p:spPr>
            <a:xfrm>
              <a:off x="6026151" y="4082131"/>
              <a:ext cx="139700" cy="170643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3" name="îṩļîḑé"/>
            <p:cNvSpPr/>
            <p:nvPr/>
          </p:nvSpPr>
          <p:spPr>
            <a:xfrm>
              <a:off x="8653603" y="3997770"/>
              <a:ext cx="339364" cy="339364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4" name="ïślîḓè"/>
            <p:cNvSpPr/>
            <p:nvPr/>
          </p:nvSpPr>
          <p:spPr>
            <a:xfrm>
              <a:off x="8753435" y="4082131"/>
              <a:ext cx="139700" cy="170643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5" name="îšľîdè"/>
            <p:cNvSpPr/>
            <p:nvPr/>
          </p:nvSpPr>
          <p:spPr>
            <a:xfrm>
              <a:off x="1527646" y="3690024"/>
              <a:ext cx="954857" cy="954857"/>
            </a:xfrm>
            <a:prstGeom prst="ellipse">
              <a:avLst/>
            </a:prstGeom>
            <a:solidFill>
              <a:schemeClr val="bg1"/>
            </a:solidFill>
            <a:ln w="28575">
              <a:gradFill>
                <a:gsLst>
                  <a:gs pos="0">
                    <a:schemeClr val="accent1"/>
                  </a:gs>
                  <a:gs pos="58000">
                    <a:schemeClr val="accent2"/>
                  </a:gs>
                  <a:gs pos="100000">
                    <a:schemeClr val="accent3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rmAutofit/>
            </a:bodyPr>
            <a:lstStyle/>
            <a:p>
              <a:pPr marL="225425" indent="-225425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Keyword</a:t>
              </a:r>
              <a:endParaRPr lang="en-US" sz="1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6" name="îŝḷíḋê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951043" y="5166601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7" name="íṣļïḓe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951043" y="4779003"/>
              <a:ext cx="210806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点击输入</a:t>
              </a:r>
              <a:endParaRPr lang="en-US" altLang="zh-CN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8" name="í$ḷiḋe"/>
            <p:cNvSpPr/>
            <p:nvPr/>
          </p:nvSpPr>
          <p:spPr>
            <a:xfrm>
              <a:off x="4254930" y="3690024"/>
              <a:ext cx="954857" cy="954857"/>
            </a:xfrm>
            <a:prstGeom prst="ellipse">
              <a:avLst/>
            </a:prstGeom>
            <a:solidFill>
              <a:schemeClr val="bg1"/>
            </a:solidFill>
            <a:ln w="28575">
              <a:gradFill>
                <a:gsLst>
                  <a:gs pos="0">
                    <a:schemeClr val="accent1"/>
                  </a:gs>
                  <a:gs pos="58000">
                    <a:schemeClr val="accent2"/>
                  </a:gs>
                  <a:gs pos="100000">
                    <a:schemeClr val="accent3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rmAutofit/>
            </a:bodyPr>
            <a:lstStyle/>
            <a:p>
              <a:pPr marL="225425" indent="-225425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Keyword</a:t>
              </a:r>
              <a:endParaRPr lang="en-US" sz="1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9" name="ïṡľïḑè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3678327" y="5166601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30" name="ïSḻíḍé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3678327" y="4779003"/>
              <a:ext cx="210806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点击输入</a:t>
              </a:r>
              <a:endParaRPr lang="en-US" altLang="zh-CN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31" name="ïṧľïḍe"/>
            <p:cNvSpPr/>
            <p:nvPr/>
          </p:nvSpPr>
          <p:spPr>
            <a:xfrm>
              <a:off x="6982214" y="3690024"/>
              <a:ext cx="954857" cy="954857"/>
            </a:xfrm>
            <a:prstGeom prst="ellipse">
              <a:avLst/>
            </a:prstGeom>
            <a:solidFill>
              <a:schemeClr val="bg1"/>
            </a:solidFill>
            <a:ln w="28575">
              <a:gradFill>
                <a:gsLst>
                  <a:gs pos="0">
                    <a:schemeClr val="accent1"/>
                  </a:gs>
                  <a:gs pos="58000">
                    <a:schemeClr val="accent2"/>
                  </a:gs>
                  <a:gs pos="100000">
                    <a:schemeClr val="accent3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rmAutofit/>
            </a:bodyPr>
            <a:lstStyle/>
            <a:p>
              <a:pPr marL="225425" indent="-225425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Keyword</a:t>
              </a:r>
              <a:endParaRPr lang="en-US" sz="1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32" name="í$lïḋê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6405611" y="5166601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33" name="iSļiḋé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6405611" y="4779003"/>
              <a:ext cx="210806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点击输入</a:t>
              </a:r>
              <a:endParaRPr lang="en-US" altLang="zh-CN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34" name="îṩļíḓê"/>
            <p:cNvSpPr/>
            <p:nvPr/>
          </p:nvSpPr>
          <p:spPr>
            <a:xfrm>
              <a:off x="9709498" y="3690024"/>
              <a:ext cx="954857" cy="954857"/>
            </a:xfrm>
            <a:prstGeom prst="ellipse">
              <a:avLst/>
            </a:prstGeom>
            <a:solidFill>
              <a:schemeClr val="bg1"/>
            </a:solidFill>
            <a:ln w="28575">
              <a:gradFill>
                <a:gsLst>
                  <a:gs pos="0">
                    <a:schemeClr val="accent1"/>
                  </a:gs>
                  <a:gs pos="58000">
                    <a:schemeClr val="accent2"/>
                  </a:gs>
                  <a:gs pos="100000">
                    <a:schemeClr val="accent3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rmAutofit/>
            </a:bodyPr>
            <a:lstStyle/>
            <a:p>
              <a:pPr marL="225425" indent="-225425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Keyword</a:t>
              </a:r>
              <a:endParaRPr lang="en-US" sz="1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35" name="ïṧlíḑe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9132895" y="5166601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36" name="ïslïdê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9132895" y="4779003"/>
              <a:ext cx="210806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点击输入</a:t>
              </a:r>
              <a:endParaRPr lang="en-US" altLang="zh-CN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7207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156335"/>
            <a:ext cx="12181840" cy="461665"/>
            <a:chOff x="0" y="248698"/>
            <a:chExt cx="12181840" cy="461665"/>
          </a:xfrm>
        </p:grpSpPr>
        <p:grpSp>
          <p:nvGrpSpPr>
            <p:cNvPr id="3" name="组合 2"/>
            <p:cNvGrpSpPr/>
            <p:nvPr/>
          </p:nvGrpSpPr>
          <p:grpSpPr>
            <a:xfrm>
              <a:off x="0" y="294640"/>
              <a:ext cx="880552" cy="375920"/>
              <a:chOff x="0" y="294640"/>
              <a:chExt cx="1094740" cy="467360"/>
            </a:xfrm>
            <a:solidFill>
              <a:srgbClr val="EE8A10"/>
            </a:solidFill>
          </p:grpSpPr>
          <p:sp>
            <p:nvSpPr>
              <p:cNvPr id="12" name="燕尾形 11"/>
              <p:cNvSpPr/>
              <p:nvPr/>
            </p:nvSpPr>
            <p:spPr>
              <a:xfrm>
                <a:off x="416560" y="294640"/>
                <a:ext cx="375920" cy="467360"/>
              </a:xfrm>
              <a:prstGeom prst="chevro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3" name="燕尾形 12"/>
              <p:cNvSpPr/>
              <p:nvPr/>
            </p:nvSpPr>
            <p:spPr>
              <a:xfrm>
                <a:off x="718820" y="294640"/>
                <a:ext cx="375920" cy="467360"/>
              </a:xfrm>
              <a:prstGeom prst="chevr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4" name="五边形 13"/>
              <p:cNvSpPr/>
              <p:nvPr/>
            </p:nvSpPr>
            <p:spPr>
              <a:xfrm>
                <a:off x="0" y="294640"/>
                <a:ext cx="518160" cy="467360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972489" y="248698"/>
              <a:ext cx="27025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3356076" y="408709"/>
              <a:ext cx="1749361" cy="147782"/>
              <a:chOff x="635462" y="775854"/>
              <a:chExt cx="1749361" cy="147782"/>
            </a:xfrm>
            <a:solidFill>
              <a:srgbClr val="EE8A10"/>
            </a:solidFill>
          </p:grpSpPr>
          <p:sp>
            <p:nvSpPr>
              <p:cNvPr id="7" name="椭圆 6"/>
              <p:cNvSpPr/>
              <p:nvPr/>
            </p:nvSpPr>
            <p:spPr>
              <a:xfrm>
                <a:off x="635462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1036319" y="775854"/>
                <a:ext cx="147781" cy="14778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1437176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1836185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2237042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>
              <a:off x="5212080" y="477520"/>
              <a:ext cx="6969760" cy="0"/>
            </a:xfrm>
            <a:prstGeom prst="line">
              <a:avLst/>
            </a:prstGeom>
            <a:ln w="317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014e37c3-d30b-43a9-a412-91c2c914ab79"/>
          <p:cNvGrpSpPr>
            <a:grpSpLocks noChangeAspect="1"/>
          </p:cNvGrpSpPr>
          <p:nvPr/>
        </p:nvGrpSpPr>
        <p:grpSpPr>
          <a:xfrm>
            <a:off x="1297308" y="1971608"/>
            <a:ext cx="9613068" cy="3605664"/>
            <a:chOff x="1307468" y="1697288"/>
            <a:chExt cx="9613068" cy="3605664"/>
          </a:xfrm>
        </p:grpSpPr>
        <p:grpSp>
          <p:nvGrpSpPr>
            <p:cNvPr id="16" name="Group 18"/>
            <p:cNvGrpSpPr/>
            <p:nvPr/>
          </p:nvGrpSpPr>
          <p:grpSpPr>
            <a:xfrm>
              <a:off x="3809378" y="2634757"/>
              <a:ext cx="4573245" cy="2404094"/>
              <a:chOff x="3676269" y="2136032"/>
              <a:chExt cx="4839464" cy="2544042"/>
            </a:xfrm>
          </p:grpSpPr>
          <p:sp>
            <p:nvSpPr>
              <p:cNvPr id="44" name="îŝḷîḓé-Freeform: Shape 1"/>
              <p:cNvSpPr/>
              <p:nvPr/>
            </p:nvSpPr>
            <p:spPr>
              <a:xfrm>
                <a:off x="3855000" y="2356008"/>
                <a:ext cx="1201560" cy="8103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208" y="21600"/>
                    </a:moveTo>
                    <a:lnTo>
                      <a:pt x="21600" y="18493"/>
                    </a:lnTo>
                    <a:lnTo>
                      <a:pt x="0" y="0"/>
                    </a:lnTo>
                    <a:cubicBezTo>
                      <a:pt x="0" y="0"/>
                      <a:pt x="14208" y="21600"/>
                      <a:pt x="14208" y="2160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45" name="îŝḷîḓé-Freeform: Shape 2"/>
              <p:cNvSpPr/>
              <p:nvPr/>
            </p:nvSpPr>
            <p:spPr>
              <a:xfrm>
                <a:off x="7140897" y="2356008"/>
                <a:ext cx="1201574" cy="8103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393" y="21600"/>
                    </a:moveTo>
                    <a:lnTo>
                      <a:pt x="0" y="18493"/>
                    </a:lnTo>
                    <a:lnTo>
                      <a:pt x="21600" y="0"/>
                    </a:lnTo>
                    <a:cubicBezTo>
                      <a:pt x="21600" y="0"/>
                      <a:pt x="7393" y="21600"/>
                      <a:pt x="7393" y="2160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grpSp>
            <p:nvGrpSpPr>
              <p:cNvPr id="46" name="Group 3"/>
              <p:cNvGrpSpPr/>
              <p:nvPr/>
            </p:nvGrpSpPr>
            <p:grpSpPr>
              <a:xfrm>
                <a:off x="3676269" y="2163529"/>
                <a:ext cx="439935" cy="439920"/>
                <a:chOff x="0" y="0"/>
                <a:chExt cx="879867" cy="879838"/>
              </a:xfrm>
              <a:solidFill>
                <a:schemeClr val="bg1"/>
              </a:solidFill>
            </p:grpSpPr>
            <p:sp>
              <p:nvSpPr>
                <p:cNvPr id="59" name="îŝḷîḓé-Oval 4"/>
                <p:cNvSpPr/>
                <p:nvPr/>
              </p:nvSpPr>
              <p:spPr>
                <a:xfrm>
                  <a:off x="0" y="0"/>
                  <a:ext cx="879867" cy="87983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>
                  <a:solidFill>
                    <a:srgbClr val="DCDEE0"/>
                  </a:solidFill>
                  <a:prstDash val="solid"/>
                  <a:round/>
                </a:ln>
                <a:effectLst/>
              </p:spPr>
              <p:txBody>
                <a:bodyPr anchor="ctr"/>
                <a:lstStyle/>
                <a:p>
                  <a:pPr algn="ctr"/>
                  <a:endParaRPr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60" name="îŝḷîḓé-Freeform: Shape 5"/>
                <p:cNvSpPr/>
                <p:nvPr/>
              </p:nvSpPr>
              <p:spPr>
                <a:xfrm>
                  <a:off x="230842" y="230829"/>
                  <a:ext cx="418182" cy="41817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0800"/>
                      </a:moveTo>
                      <a:cubicBezTo>
                        <a:pt x="21600" y="11795"/>
                        <a:pt x="21514" y="12600"/>
                        <a:pt x="20518" y="12600"/>
                      </a:cubicBezTo>
                      <a:lnTo>
                        <a:pt x="12600" y="12600"/>
                      </a:lnTo>
                      <a:lnTo>
                        <a:pt x="12600" y="20518"/>
                      </a:lnTo>
                      <a:cubicBezTo>
                        <a:pt x="12600" y="21512"/>
                        <a:pt x="11795" y="21600"/>
                        <a:pt x="10800" y="21600"/>
                      </a:cubicBezTo>
                      <a:cubicBezTo>
                        <a:pt x="9805" y="21600"/>
                        <a:pt x="9000" y="21512"/>
                        <a:pt x="9000" y="20518"/>
                      </a:cubicBezTo>
                      <a:lnTo>
                        <a:pt x="9000" y="12600"/>
                      </a:lnTo>
                      <a:lnTo>
                        <a:pt x="1082" y="12600"/>
                      </a:lnTo>
                      <a:cubicBezTo>
                        <a:pt x="88" y="12600"/>
                        <a:pt x="0" y="11796"/>
                        <a:pt x="0" y="10800"/>
                      </a:cubicBezTo>
                      <a:cubicBezTo>
                        <a:pt x="0" y="9805"/>
                        <a:pt x="88" y="9000"/>
                        <a:pt x="1082" y="9000"/>
                      </a:cubicBezTo>
                      <a:lnTo>
                        <a:pt x="9000" y="9000"/>
                      </a:lnTo>
                      <a:lnTo>
                        <a:pt x="9000" y="1082"/>
                      </a:lnTo>
                      <a:cubicBezTo>
                        <a:pt x="9000" y="86"/>
                        <a:pt x="9805" y="0"/>
                        <a:pt x="10800" y="0"/>
                      </a:cubicBezTo>
                      <a:cubicBezTo>
                        <a:pt x="11795" y="0"/>
                        <a:pt x="12600" y="86"/>
                        <a:pt x="12600" y="1082"/>
                      </a:cubicBezTo>
                      <a:lnTo>
                        <a:pt x="12600" y="9000"/>
                      </a:lnTo>
                      <a:lnTo>
                        <a:pt x="20518" y="9000"/>
                      </a:lnTo>
                      <a:cubicBezTo>
                        <a:pt x="21514" y="9000"/>
                        <a:pt x="21600" y="9805"/>
                        <a:pt x="21600" y="10800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  <a:endParaRPr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7" name="Group 6"/>
              <p:cNvGrpSpPr/>
              <p:nvPr/>
            </p:nvGrpSpPr>
            <p:grpSpPr>
              <a:xfrm>
                <a:off x="8075798" y="2136032"/>
                <a:ext cx="439935" cy="439934"/>
                <a:chOff x="0" y="0"/>
                <a:chExt cx="879867" cy="879866"/>
              </a:xfrm>
            </p:grpSpPr>
            <p:sp>
              <p:nvSpPr>
                <p:cNvPr id="57" name="îŝḷîḓé-Oval 7"/>
                <p:cNvSpPr/>
                <p:nvPr/>
              </p:nvSpPr>
              <p:spPr>
                <a:xfrm>
                  <a:off x="0" y="0"/>
                  <a:ext cx="879867" cy="879866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>
                  <a:solidFill>
                    <a:srgbClr val="DCDEE0"/>
                  </a:solidFill>
                  <a:prstDash val="solid"/>
                  <a:round/>
                </a:ln>
                <a:effectLst/>
              </p:spPr>
              <p:txBody>
                <a:bodyPr anchor="ctr"/>
                <a:lstStyle/>
                <a:p>
                  <a:pPr algn="ctr"/>
                  <a:endParaRPr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8" name="îŝḷîḓé-Freeform: Shape 8"/>
                <p:cNvSpPr/>
                <p:nvPr/>
              </p:nvSpPr>
              <p:spPr>
                <a:xfrm>
                  <a:off x="245534" y="214775"/>
                  <a:ext cx="388799" cy="3995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494" extrusionOk="0">
                      <a:moveTo>
                        <a:pt x="17852" y="10732"/>
                      </a:moveTo>
                      <a:lnTo>
                        <a:pt x="15287" y="8141"/>
                      </a:lnTo>
                      <a:lnTo>
                        <a:pt x="14103" y="9287"/>
                      </a:lnTo>
                      <a:lnTo>
                        <a:pt x="16780" y="11770"/>
                      </a:lnTo>
                      <a:lnTo>
                        <a:pt x="14104" y="14253"/>
                      </a:lnTo>
                      <a:lnTo>
                        <a:pt x="15288" y="15399"/>
                      </a:lnTo>
                      <a:lnTo>
                        <a:pt x="17852" y="12808"/>
                      </a:lnTo>
                      <a:lnTo>
                        <a:pt x="20416" y="15399"/>
                      </a:lnTo>
                      <a:lnTo>
                        <a:pt x="21600" y="14253"/>
                      </a:lnTo>
                      <a:lnTo>
                        <a:pt x="18924" y="11770"/>
                      </a:lnTo>
                      <a:lnTo>
                        <a:pt x="21599" y="9287"/>
                      </a:lnTo>
                      <a:lnTo>
                        <a:pt x="20415" y="8141"/>
                      </a:lnTo>
                      <a:cubicBezTo>
                        <a:pt x="20415" y="8141"/>
                        <a:pt x="17852" y="10732"/>
                        <a:pt x="17852" y="10732"/>
                      </a:cubicBezTo>
                      <a:close/>
                      <a:moveTo>
                        <a:pt x="17840" y="20553"/>
                      </a:moveTo>
                      <a:cubicBezTo>
                        <a:pt x="17840" y="18126"/>
                        <a:pt x="15400" y="16891"/>
                        <a:pt x="13023" y="15899"/>
                      </a:cubicBezTo>
                      <a:cubicBezTo>
                        <a:pt x="10654" y="14912"/>
                        <a:pt x="9898" y="14080"/>
                        <a:pt x="9898" y="12297"/>
                      </a:cubicBezTo>
                      <a:cubicBezTo>
                        <a:pt x="9898" y="11229"/>
                        <a:pt x="10621" y="11577"/>
                        <a:pt x="10938" y="9617"/>
                      </a:cubicBezTo>
                      <a:cubicBezTo>
                        <a:pt x="11072" y="8804"/>
                        <a:pt x="11710" y="9604"/>
                        <a:pt x="11833" y="7749"/>
                      </a:cubicBezTo>
                      <a:cubicBezTo>
                        <a:pt x="11833" y="7010"/>
                        <a:pt x="11483" y="6826"/>
                        <a:pt x="11483" y="6826"/>
                      </a:cubicBezTo>
                      <a:cubicBezTo>
                        <a:pt x="11483" y="6826"/>
                        <a:pt x="11661" y="5732"/>
                        <a:pt x="11730" y="4889"/>
                      </a:cubicBezTo>
                      <a:cubicBezTo>
                        <a:pt x="11801" y="4006"/>
                        <a:pt x="11286" y="2123"/>
                        <a:pt x="9163" y="1545"/>
                      </a:cubicBezTo>
                      <a:cubicBezTo>
                        <a:pt x="8792" y="1177"/>
                        <a:pt x="8541" y="592"/>
                        <a:pt x="9684" y="7"/>
                      </a:cubicBezTo>
                      <a:cubicBezTo>
                        <a:pt x="7184" y="-106"/>
                        <a:pt x="6603" y="1160"/>
                        <a:pt x="5272" y="2092"/>
                      </a:cubicBezTo>
                      <a:cubicBezTo>
                        <a:pt x="4139" y="2909"/>
                        <a:pt x="3834" y="4202"/>
                        <a:pt x="3888" y="4890"/>
                      </a:cubicBezTo>
                      <a:cubicBezTo>
                        <a:pt x="3961" y="5733"/>
                        <a:pt x="4137" y="6827"/>
                        <a:pt x="4137" y="6827"/>
                      </a:cubicBezTo>
                      <a:cubicBezTo>
                        <a:pt x="4137" y="6827"/>
                        <a:pt x="3787" y="7011"/>
                        <a:pt x="3787" y="7750"/>
                      </a:cubicBezTo>
                      <a:cubicBezTo>
                        <a:pt x="3910" y="9606"/>
                        <a:pt x="4550" y="8805"/>
                        <a:pt x="4683" y="9618"/>
                      </a:cubicBezTo>
                      <a:cubicBezTo>
                        <a:pt x="5000" y="11578"/>
                        <a:pt x="5724" y="11230"/>
                        <a:pt x="5724" y="12298"/>
                      </a:cubicBezTo>
                      <a:cubicBezTo>
                        <a:pt x="5724" y="14081"/>
                        <a:pt x="5487" y="14686"/>
                        <a:pt x="3118" y="15674"/>
                      </a:cubicBezTo>
                      <a:cubicBezTo>
                        <a:pt x="740" y="16664"/>
                        <a:pt x="0" y="18253"/>
                        <a:pt x="12" y="20553"/>
                      </a:cubicBezTo>
                      <a:cubicBezTo>
                        <a:pt x="16" y="21241"/>
                        <a:pt x="0" y="21494"/>
                        <a:pt x="0" y="21494"/>
                      </a:cubicBezTo>
                      <a:lnTo>
                        <a:pt x="17852" y="21494"/>
                      </a:lnTo>
                      <a:cubicBezTo>
                        <a:pt x="17852" y="21494"/>
                        <a:pt x="17840" y="21241"/>
                        <a:pt x="17840" y="2055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  <a:endParaRPr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8" name="Group 9"/>
              <p:cNvGrpSpPr/>
              <p:nvPr/>
            </p:nvGrpSpPr>
            <p:grpSpPr>
              <a:xfrm>
                <a:off x="4693660" y="3084680"/>
                <a:ext cx="1348437" cy="911351"/>
                <a:chOff x="4693660" y="3084680"/>
                <a:chExt cx="1348437" cy="911351"/>
              </a:xfrm>
            </p:grpSpPr>
            <p:sp>
              <p:nvSpPr>
                <p:cNvPr id="55" name="îŝḷîḓé-Freeform: Shape 10"/>
                <p:cNvSpPr/>
                <p:nvPr/>
              </p:nvSpPr>
              <p:spPr>
                <a:xfrm>
                  <a:off x="4693660" y="3084680"/>
                  <a:ext cx="1348437" cy="91135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6997" y="0"/>
                      </a:moveTo>
                      <a:lnTo>
                        <a:pt x="0" y="2934"/>
                      </a:lnTo>
                      <a:lnTo>
                        <a:pt x="12305" y="21600"/>
                      </a:lnTo>
                      <a:lnTo>
                        <a:pt x="12322" y="21583"/>
                      </a:lnTo>
                      <a:lnTo>
                        <a:pt x="21600" y="12476"/>
                      </a:lnTo>
                      <a:cubicBezTo>
                        <a:pt x="21600" y="12476"/>
                        <a:pt x="6997" y="0"/>
                        <a:pt x="69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6" name="îŝḷîḓé-Freeform: Shape 11"/>
                <p:cNvSpPr/>
                <p:nvPr/>
              </p:nvSpPr>
              <p:spPr>
                <a:xfrm>
                  <a:off x="5342468" y="3446892"/>
                  <a:ext cx="249236" cy="18692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262" y="12600"/>
                      </a:moveTo>
                      <a:cubicBezTo>
                        <a:pt x="21442" y="12600"/>
                        <a:pt x="21600" y="12811"/>
                        <a:pt x="21600" y="13050"/>
                      </a:cubicBezTo>
                      <a:lnTo>
                        <a:pt x="21600" y="15750"/>
                      </a:lnTo>
                      <a:cubicBezTo>
                        <a:pt x="21600" y="15989"/>
                        <a:pt x="21442" y="16200"/>
                        <a:pt x="21262" y="16200"/>
                      </a:cubicBezTo>
                      <a:lnTo>
                        <a:pt x="17550" y="16200"/>
                      </a:lnTo>
                      <a:lnTo>
                        <a:pt x="17550" y="21150"/>
                      </a:lnTo>
                      <a:cubicBezTo>
                        <a:pt x="17550" y="21389"/>
                        <a:pt x="17392" y="21600"/>
                        <a:pt x="17212" y="21600"/>
                      </a:cubicBezTo>
                      <a:lnTo>
                        <a:pt x="15187" y="21600"/>
                      </a:lnTo>
                      <a:cubicBezTo>
                        <a:pt x="15008" y="21600"/>
                        <a:pt x="14850" y="21389"/>
                        <a:pt x="14850" y="21150"/>
                      </a:cubicBezTo>
                      <a:lnTo>
                        <a:pt x="14850" y="16200"/>
                      </a:lnTo>
                      <a:lnTo>
                        <a:pt x="11137" y="16200"/>
                      </a:lnTo>
                      <a:cubicBezTo>
                        <a:pt x="10958" y="16200"/>
                        <a:pt x="10800" y="15989"/>
                        <a:pt x="10800" y="15750"/>
                      </a:cubicBezTo>
                      <a:lnTo>
                        <a:pt x="10800" y="13050"/>
                      </a:lnTo>
                      <a:cubicBezTo>
                        <a:pt x="10800" y="12811"/>
                        <a:pt x="10958" y="12600"/>
                        <a:pt x="11137" y="12600"/>
                      </a:cubicBezTo>
                      <a:lnTo>
                        <a:pt x="14850" y="12600"/>
                      </a:lnTo>
                      <a:lnTo>
                        <a:pt x="14850" y="7650"/>
                      </a:lnTo>
                      <a:cubicBezTo>
                        <a:pt x="14850" y="7411"/>
                        <a:pt x="15008" y="7200"/>
                        <a:pt x="15187" y="7200"/>
                      </a:cubicBezTo>
                      <a:lnTo>
                        <a:pt x="17212" y="7200"/>
                      </a:lnTo>
                      <a:cubicBezTo>
                        <a:pt x="17392" y="7200"/>
                        <a:pt x="17550" y="7411"/>
                        <a:pt x="17550" y="7650"/>
                      </a:cubicBezTo>
                      <a:lnTo>
                        <a:pt x="17550" y="12600"/>
                      </a:lnTo>
                      <a:cubicBezTo>
                        <a:pt x="17550" y="12600"/>
                        <a:pt x="21262" y="12600"/>
                        <a:pt x="21262" y="12600"/>
                      </a:cubicBezTo>
                      <a:close/>
                      <a:moveTo>
                        <a:pt x="3375" y="5400"/>
                      </a:moveTo>
                      <a:cubicBezTo>
                        <a:pt x="3375" y="2419"/>
                        <a:pt x="5189" y="0"/>
                        <a:pt x="7425" y="0"/>
                      </a:cubicBezTo>
                      <a:cubicBezTo>
                        <a:pt x="9661" y="0"/>
                        <a:pt x="11475" y="2419"/>
                        <a:pt x="11475" y="5400"/>
                      </a:cubicBezTo>
                      <a:cubicBezTo>
                        <a:pt x="11475" y="8381"/>
                        <a:pt x="9661" y="10800"/>
                        <a:pt x="7425" y="10800"/>
                      </a:cubicBezTo>
                      <a:cubicBezTo>
                        <a:pt x="5189" y="10800"/>
                        <a:pt x="3375" y="8381"/>
                        <a:pt x="3375" y="5400"/>
                      </a:cubicBezTo>
                      <a:close/>
                      <a:moveTo>
                        <a:pt x="11137" y="17550"/>
                      </a:moveTo>
                      <a:lnTo>
                        <a:pt x="13837" y="17550"/>
                      </a:lnTo>
                      <a:lnTo>
                        <a:pt x="13837" y="20897"/>
                      </a:lnTo>
                      <a:cubicBezTo>
                        <a:pt x="13321" y="21403"/>
                        <a:pt x="12667" y="21600"/>
                        <a:pt x="12034" y="21600"/>
                      </a:cubicBezTo>
                      <a:lnTo>
                        <a:pt x="2816" y="21600"/>
                      </a:lnTo>
                      <a:cubicBezTo>
                        <a:pt x="1129" y="21600"/>
                        <a:pt x="0" y="20250"/>
                        <a:pt x="0" y="17958"/>
                      </a:cubicBezTo>
                      <a:cubicBezTo>
                        <a:pt x="0" y="14780"/>
                        <a:pt x="559" y="9900"/>
                        <a:pt x="3649" y="9900"/>
                      </a:cubicBezTo>
                      <a:cubicBezTo>
                        <a:pt x="3818" y="9900"/>
                        <a:pt x="3934" y="9998"/>
                        <a:pt x="4061" y="10139"/>
                      </a:cubicBezTo>
                      <a:cubicBezTo>
                        <a:pt x="5094" y="11194"/>
                        <a:pt x="6096" y="11855"/>
                        <a:pt x="7425" y="11855"/>
                      </a:cubicBezTo>
                      <a:cubicBezTo>
                        <a:pt x="8754" y="11855"/>
                        <a:pt x="9756" y="11194"/>
                        <a:pt x="10789" y="10139"/>
                      </a:cubicBezTo>
                      <a:cubicBezTo>
                        <a:pt x="10916" y="9998"/>
                        <a:pt x="11032" y="9900"/>
                        <a:pt x="11201" y="9900"/>
                      </a:cubicBezTo>
                      <a:cubicBezTo>
                        <a:pt x="12097" y="9900"/>
                        <a:pt x="12888" y="10350"/>
                        <a:pt x="13489" y="11250"/>
                      </a:cubicBezTo>
                      <a:lnTo>
                        <a:pt x="11137" y="11250"/>
                      </a:lnTo>
                      <a:cubicBezTo>
                        <a:pt x="10399" y="11250"/>
                        <a:pt x="9788" y="12066"/>
                        <a:pt x="9788" y="13050"/>
                      </a:cubicBezTo>
                      <a:lnTo>
                        <a:pt x="9788" y="15750"/>
                      </a:lnTo>
                      <a:cubicBezTo>
                        <a:pt x="9788" y="16734"/>
                        <a:pt x="10399" y="17550"/>
                        <a:pt x="11137" y="1755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9" name="Group 12"/>
              <p:cNvGrpSpPr/>
              <p:nvPr/>
            </p:nvGrpSpPr>
            <p:grpSpPr>
              <a:xfrm>
                <a:off x="6151004" y="3084680"/>
                <a:ext cx="1348430" cy="911351"/>
                <a:chOff x="6151004" y="3084680"/>
                <a:chExt cx="1348430" cy="911351"/>
              </a:xfrm>
            </p:grpSpPr>
            <p:sp>
              <p:nvSpPr>
                <p:cNvPr id="53" name="îŝḷîḓé-Freeform: Shape 13"/>
                <p:cNvSpPr/>
                <p:nvPr/>
              </p:nvSpPr>
              <p:spPr>
                <a:xfrm>
                  <a:off x="6151004" y="3084680"/>
                  <a:ext cx="1348430" cy="91135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4603" y="0"/>
                      </a:moveTo>
                      <a:lnTo>
                        <a:pt x="21600" y="2934"/>
                      </a:lnTo>
                      <a:lnTo>
                        <a:pt x="9295" y="21600"/>
                      </a:lnTo>
                      <a:lnTo>
                        <a:pt x="9278" y="21583"/>
                      </a:lnTo>
                      <a:lnTo>
                        <a:pt x="0" y="12476"/>
                      </a:lnTo>
                      <a:cubicBezTo>
                        <a:pt x="0" y="12476"/>
                        <a:pt x="14603" y="0"/>
                        <a:pt x="1460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4" name="îŝḷîḓé-Freeform: Shape 14"/>
                <p:cNvSpPr/>
                <p:nvPr/>
              </p:nvSpPr>
              <p:spPr>
                <a:xfrm>
                  <a:off x="6705517" y="3460119"/>
                  <a:ext cx="182356" cy="16047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7776" y="5891"/>
                      </a:moveTo>
                      <a:lnTo>
                        <a:pt x="4320" y="5891"/>
                      </a:lnTo>
                      <a:cubicBezTo>
                        <a:pt x="4320" y="7855"/>
                        <a:pt x="4320" y="9818"/>
                        <a:pt x="4320" y="9818"/>
                      </a:cubicBezTo>
                      <a:cubicBezTo>
                        <a:pt x="4320" y="10907"/>
                        <a:pt x="5090" y="11782"/>
                        <a:pt x="6048" y="11782"/>
                      </a:cubicBezTo>
                      <a:cubicBezTo>
                        <a:pt x="7088" y="11782"/>
                        <a:pt x="7574" y="11782"/>
                        <a:pt x="7776" y="11782"/>
                      </a:cubicBezTo>
                      <a:cubicBezTo>
                        <a:pt x="7776" y="11782"/>
                        <a:pt x="7776" y="5891"/>
                        <a:pt x="7776" y="5891"/>
                      </a:cubicBezTo>
                      <a:close/>
                      <a:moveTo>
                        <a:pt x="21600" y="21600"/>
                      </a:moveTo>
                      <a:lnTo>
                        <a:pt x="6048" y="21600"/>
                      </a:lnTo>
                      <a:lnTo>
                        <a:pt x="6048" y="18655"/>
                      </a:lnTo>
                      <a:lnTo>
                        <a:pt x="7776" y="15709"/>
                      </a:lnTo>
                      <a:cubicBezTo>
                        <a:pt x="7628" y="15709"/>
                        <a:pt x="6197" y="15709"/>
                        <a:pt x="6048" y="15709"/>
                      </a:cubicBezTo>
                      <a:cubicBezTo>
                        <a:pt x="3186" y="15709"/>
                        <a:pt x="864" y="13070"/>
                        <a:pt x="864" y="9818"/>
                      </a:cubicBezTo>
                      <a:lnTo>
                        <a:pt x="864" y="4909"/>
                      </a:lnTo>
                      <a:lnTo>
                        <a:pt x="0" y="3927"/>
                      </a:lnTo>
                      <a:lnTo>
                        <a:pt x="432" y="1964"/>
                      </a:lnTo>
                      <a:lnTo>
                        <a:pt x="6912" y="1964"/>
                      </a:lnTo>
                      <a:lnTo>
                        <a:pt x="7344" y="0"/>
                      </a:lnTo>
                      <a:lnTo>
                        <a:pt x="20304" y="0"/>
                      </a:lnTo>
                      <a:lnTo>
                        <a:pt x="20736" y="2945"/>
                      </a:lnTo>
                      <a:lnTo>
                        <a:pt x="19872" y="3436"/>
                      </a:lnTo>
                      <a:lnTo>
                        <a:pt x="19872" y="15709"/>
                      </a:lnTo>
                      <a:lnTo>
                        <a:pt x="21600" y="18655"/>
                      </a:lnTo>
                      <a:cubicBezTo>
                        <a:pt x="21600" y="18655"/>
                        <a:pt x="21600" y="21600"/>
                        <a:pt x="21600" y="2160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50" name="Group 15"/>
              <p:cNvGrpSpPr/>
              <p:nvPr/>
            </p:nvGrpSpPr>
            <p:grpSpPr>
              <a:xfrm>
                <a:off x="5504823" y="3648370"/>
                <a:ext cx="1197217" cy="1031704"/>
                <a:chOff x="5504823" y="3648370"/>
                <a:chExt cx="1197217" cy="1031704"/>
              </a:xfrm>
            </p:grpSpPr>
            <p:sp>
              <p:nvSpPr>
                <p:cNvPr id="51" name="îŝḷîḓé-Freeform: Shape 16"/>
                <p:cNvSpPr/>
                <p:nvPr/>
              </p:nvSpPr>
              <p:spPr>
                <a:xfrm>
                  <a:off x="5504823" y="3648370"/>
                  <a:ext cx="1197217" cy="103170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756" y="0"/>
                      </a:moveTo>
                      <a:lnTo>
                        <a:pt x="917" y="7575"/>
                      </a:lnTo>
                      <a:lnTo>
                        <a:pt x="0" y="8280"/>
                      </a:lnTo>
                      <a:lnTo>
                        <a:pt x="10685" y="21600"/>
                      </a:lnTo>
                      <a:lnTo>
                        <a:pt x="21600" y="8349"/>
                      </a:lnTo>
                    </a:path>
                  </a:pathLst>
                </a:custGeom>
                <a:solidFill>
                  <a:schemeClr val="accent4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2" name="îŝḷîḓé-Freeform: Shape 17"/>
                <p:cNvSpPr/>
                <p:nvPr/>
              </p:nvSpPr>
              <p:spPr>
                <a:xfrm>
                  <a:off x="5999252" y="4058203"/>
                  <a:ext cx="212038" cy="21203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138" y="19791"/>
                      </a:moveTo>
                      <a:lnTo>
                        <a:pt x="19803" y="21138"/>
                      </a:lnTo>
                      <a:cubicBezTo>
                        <a:pt x="19504" y="21425"/>
                        <a:pt x="19092" y="21600"/>
                        <a:pt x="18668" y="21600"/>
                      </a:cubicBezTo>
                      <a:cubicBezTo>
                        <a:pt x="18243" y="21600"/>
                        <a:pt x="17832" y="21425"/>
                        <a:pt x="17545" y="21138"/>
                      </a:cubicBezTo>
                      <a:lnTo>
                        <a:pt x="13015" y="16596"/>
                      </a:lnTo>
                      <a:cubicBezTo>
                        <a:pt x="12715" y="16309"/>
                        <a:pt x="12541" y="15897"/>
                        <a:pt x="12541" y="15473"/>
                      </a:cubicBezTo>
                      <a:cubicBezTo>
                        <a:pt x="12541" y="14999"/>
                        <a:pt x="12740" y="14612"/>
                        <a:pt x="13077" y="14275"/>
                      </a:cubicBezTo>
                      <a:lnTo>
                        <a:pt x="9883" y="11081"/>
                      </a:lnTo>
                      <a:lnTo>
                        <a:pt x="8311" y="12653"/>
                      </a:lnTo>
                      <a:cubicBezTo>
                        <a:pt x="8198" y="12765"/>
                        <a:pt x="8049" y="12828"/>
                        <a:pt x="7886" y="12828"/>
                      </a:cubicBezTo>
                      <a:cubicBezTo>
                        <a:pt x="7724" y="12828"/>
                        <a:pt x="7574" y="12765"/>
                        <a:pt x="7462" y="12653"/>
                      </a:cubicBezTo>
                      <a:cubicBezTo>
                        <a:pt x="7836" y="13027"/>
                        <a:pt x="8186" y="13302"/>
                        <a:pt x="8186" y="13876"/>
                      </a:cubicBezTo>
                      <a:cubicBezTo>
                        <a:pt x="8186" y="14200"/>
                        <a:pt x="8061" y="14487"/>
                        <a:pt x="7836" y="14724"/>
                      </a:cubicBezTo>
                      <a:cubicBezTo>
                        <a:pt x="7412" y="15174"/>
                        <a:pt x="6963" y="15773"/>
                        <a:pt x="6289" y="15773"/>
                      </a:cubicBezTo>
                      <a:cubicBezTo>
                        <a:pt x="5977" y="15773"/>
                        <a:pt x="5665" y="15648"/>
                        <a:pt x="5441" y="15423"/>
                      </a:cubicBezTo>
                      <a:lnTo>
                        <a:pt x="349" y="10332"/>
                      </a:lnTo>
                      <a:cubicBezTo>
                        <a:pt x="125" y="10107"/>
                        <a:pt x="0" y="9795"/>
                        <a:pt x="0" y="9484"/>
                      </a:cubicBezTo>
                      <a:cubicBezTo>
                        <a:pt x="0" y="8810"/>
                        <a:pt x="599" y="8360"/>
                        <a:pt x="1048" y="7936"/>
                      </a:cubicBezTo>
                      <a:cubicBezTo>
                        <a:pt x="1285" y="7712"/>
                        <a:pt x="1572" y="7587"/>
                        <a:pt x="1897" y="7587"/>
                      </a:cubicBezTo>
                      <a:cubicBezTo>
                        <a:pt x="2471" y="7587"/>
                        <a:pt x="2745" y="7936"/>
                        <a:pt x="3120" y="8311"/>
                      </a:cubicBezTo>
                      <a:cubicBezTo>
                        <a:pt x="3007" y="8198"/>
                        <a:pt x="2945" y="8049"/>
                        <a:pt x="2945" y="7886"/>
                      </a:cubicBezTo>
                      <a:cubicBezTo>
                        <a:pt x="2945" y="7724"/>
                        <a:pt x="3007" y="7574"/>
                        <a:pt x="3120" y="7462"/>
                      </a:cubicBezTo>
                      <a:lnTo>
                        <a:pt x="7462" y="3120"/>
                      </a:lnTo>
                      <a:cubicBezTo>
                        <a:pt x="7574" y="3007"/>
                        <a:pt x="7724" y="2945"/>
                        <a:pt x="7886" y="2945"/>
                      </a:cubicBezTo>
                      <a:cubicBezTo>
                        <a:pt x="8049" y="2945"/>
                        <a:pt x="8198" y="3007"/>
                        <a:pt x="8311" y="3120"/>
                      </a:cubicBezTo>
                      <a:cubicBezTo>
                        <a:pt x="7936" y="2745"/>
                        <a:pt x="7587" y="2471"/>
                        <a:pt x="7587" y="1897"/>
                      </a:cubicBezTo>
                      <a:cubicBezTo>
                        <a:pt x="7587" y="1572"/>
                        <a:pt x="7712" y="1285"/>
                        <a:pt x="7936" y="1048"/>
                      </a:cubicBezTo>
                      <a:cubicBezTo>
                        <a:pt x="8360" y="599"/>
                        <a:pt x="8810" y="0"/>
                        <a:pt x="9484" y="0"/>
                      </a:cubicBezTo>
                      <a:cubicBezTo>
                        <a:pt x="9795" y="0"/>
                        <a:pt x="10107" y="125"/>
                        <a:pt x="10332" y="349"/>
                      </a:cubicBezTo>
                      <a:lnTo>
                        <a:pt x="15423" y="5441"/>
                      </a:lnTo>
                      <a:cubicBezTo>
                        <a:pt x="15648" y="5665"/>
                        <a:pt x="15773" y="5977"/>
                        <a:pt x="15773" y="6289"/>
                      </a:cubicBezTo>
                      <a:cubicBezTo>
                        <a:pt x="15773" y="6963"/>
                        <a:pt x="15174" y="7412"/>
                        <a:pt x="14724" y="7836"/>
                      </a:cubicBezTo>
                      <a:cubicBezTo>
                        <a:pt x="14487" y="8061"/>
                        <a:pt x="14200" y="8186"/>
                        <a:pt x="13876" y="8186"/>
                      </a:cubicBezTo>
                      <a:cubicBezTo>
                        <a:pt x="13302" y="8186"/>
                        <a:pt x="13027" y="7836"/>
                        <a:pt x="12653" y="7462"/>
                      </a:cubicBezTo>
                      <a:cubicBezTo>
                        <a:pt x="12765" y="7574"/>
                        <a:pt x="12828" y="7724"/>
                        <a:pt x="12828" y="7886"/>
                      </a:cubicBezTo>
                      <a:cubicBezTo>
                        <a:pt x="12828" y="8049"/>
                        <a:pt x="12765" y="8198"/>
                        <a:pt x="12653" y="8311"/>
                      </a:cubicBezTo>
                      <a:lnTo>
                        <a:pt x="11081" y="9883"/>
                      </a:lnTo>
                      <a:lnTo>
                        <a:pt x="14275" y="13077"/>
                      </a:lnTo>
                      <a:cubicBezTo>
                        <a:pt x="14612" y="12740"/>
                        <a:pt x="14999" y="12541"/>
                        <a:pt x="15473" y="12541"/>
                      </a:cubicBezTo>
                      <a:cubicBezTo>
                        <a:pt x="15897" y="12541"/>
                        <a:pt x="16309" y="12715"/>
                        <a:pt x="16609" y="13002"/>
                      </a:cubicBezTo>
                      <a:lnTo>
                        <a:pt x="21138" y="17532"/>
                      </a:lnTo>
                      <a:cubicBezTo>
                        <a:pt x="21425" y="17832"/>
                        <a:pt x="21600" y="18243"/>
                        <a:pt x="21600" y="18668"/>
                      </a:cubicBezTo>
                      <a:cubicBezTo>
                        <a:pt x="21600" y="19092"/>
                        <a:pt x="21425" y="19504"/>
                        <a:pt x="21138" y="1979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17" name="Group 68"/>
            <p:cNvGrpSpPr/>
            <p:nvPr/>
          </p:nvGrpSpPr>
          <p:grpSpPr>
            <a:xfrm>
              <a:off x="8170814" y="1697288"/>
              <a:ext cx="2749722" cy="3605664"/>
              <a:chOff x="8170814" y="1912116"/>
              <a:chExt cx="2749722" cy="3605664"/>
            </a:xfrm>
          </p:grpSpPr>
          <p:grpSp>
            <p:nvGrpSpPr>
              <p:cNvPr id="32" name="Group 69"/>
              <p:cNvGrpSpPr/>
              <p:nvPr/>
            </p:nvGrpSpPr>
            <p:grpSpPr>
              <a:xfrm>
                <a:off x="8170814" y="1912116"/>
                <a:ext cx="2611177" cy="3605664"/>
                <a:chOff x="1193500" y="1491637"/>
                <a:chExt cx="3761195" cy="3605664"/>
              </a:xfrm>
            </p:grpSpPr>
            <p:grpSp>
              <p:nvGrpSpPr>
                <p:cNvPr id="35" name="Group 72"/>
                <p:cNvGrpSpPr/>
                <p:nvPr/>
              </p:nvGrpSpPr>
              <p:grpSpPr>
                <a:xfrm>
                  <a:off x="1193500" y="1491637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42" name="îŝḷîḓé-TextBox 79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 algn="r">
                      <a:lnSpc>
                        <a:spcPct val="120000"/>
                      </a:lnSpc>
                    </a:pPr>
                    <a:r>
                      <a:rPr lang="zh-CN" altLang="en-US" sz="1400" dirty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dirty="0" smtClean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400" dirty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dirty="0" smtClean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文本</a:t>
                    </a:r>
                    <a:endParaRPr lang="zh-CN" altLang="en-US" sz="1400" dirty="0">
                      <a:solidFill>
                        <a:schemeClr val="dk1">
                          <a:lumMod val="100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43" name="îŝḷîḓé-Rectangle 80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pPr algn="r"/>
                    <a:r>
                      <a:rPr lang="zh-CN" altLang="en-US" sz="2000">
                        <a:solidFill>
                          <a:schemeClr val="accent1"/>
                        </a:solidFill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标题文本预设</a:t>
                    </a:r>
                  </a:p>
                </p:txBody>
              </p:sp>
            </p:grpSp>
            <p:grpSp>
              <p:nvGrpSpPr>
                <p:cNvPr id="36" name="Group 73"/>
                <p:cNvGrpSpPr/>
                <p:nvPr/>
              </p:nvGrpSpPr>
              <p:grpSpPr>
                <a:xfrm>
                  <a:off x="1193500" y="2815545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40" name="îŝḷîḓé-TextBox 77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 algn="r">
                      <a:lnSpc>
                        <a:spcPct val="120000"/>
                      </a:lnSpc>
                    </a:pPr>
                    <a:r>
                      <a:rPr lang="zh-CN" altLang="en-US" sz="1400" dirty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dirty="0" smtClean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400" dirty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dirty="0" smtClean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文本</a:t>
                    </a:r>
                    <a:endParaRPr lang="zh-CN" altLang="en-US" sz="1400" dirty="0">
                      <a:solidFill>
                        <a:schemeClr val="dk1">
                          <a:lumMod val="100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41" name="îŝḷîḓé-Rectangle 78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pPr algn="r"/>
                    <a:r>
                      <a:rPr lang="zh-CN" altLang="en-US" sz="2000">
                        <a:solidFill>
                          <a:schemeClr val="accent2"/>
                        </a:solidFill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标题文本预设</a:t>
                    </a:r>
                  </a:p>
                </p:txBody>
              </p:sp>
            </p:grpSp>
            <p:grpSp>
              <p:nvGrpSpPr>
                <p:cNvPr id="37" name="Group 74"/>
                <p:cNvGrpSpPr/>
                <p:nvPr/>
              </p:nvGrpSpPr>
              <p:grpSpPr>
                <a:xfrm>
                  <a:off x="1193500" y="4139453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38" name="îŝḷîḓé-TextBox 75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 algn="r">
                      <a:lnSpc>
                        <a:spcPct val="120000"/>
                      </a:lnSpc>
                    </a:pPr>
                    <a:r>
                      <a:rPr lang="zh-CN" altLang="en-US" sz="1400" dirty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dirty="0" smtClean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400" dirty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dirty="0" smtClean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文本</a:t>
                    </a:r>
                    <a:endParaRPr lang="zh-CN" altLang="en-US" sz="1400" dirty="0">
                      <a:solidFill>
                        <a:schemeClr val="dk1">
                          <a:lumMod val="100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9" name="îŝḷîḓé-Rectangle 76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pPr algn="r"/>
                    <a:r>
                      <a:rPr lang="zh-CN" altLang="en-US" sz="2000">
                        <a:solidFill>
                          <a:schemeClr val="accent5"/>
                        </a:solidFill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标题文本预设</a:t>
                    </a:r>
                  </a:p>
                </p:txBody>
              </p:sp>
            </p:grpSp>
          </p:grpSp>
          <p:cxnSp>
            <p:nvCxnSpPr>
              <p:cNvPr id="33" name="îŝḷîḓé-Straight Connector 70"/>
              <p:cNvCxnSpPr/>
              <p:nvPr/>
            </p:nvCxnSpPr>
            <p:spPr>
              <a:xfrm>
                <a:off x="8472264" y="2924944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îŝḷîḓé-Straight Connector 71"/>
              <p:cNvCxnSpPr/>
              <p:nvPr/>
            </p:nvCxnSpPr>
            <p:spPr>
              <a:xfrm>
                <a:off x="8472264" y="4263691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81"/>
            <p:cNvGrpSpPr/>
            <p:nvPr/>
          </p:nvGrpSpPr>
          <p:grpSpPr>
            <a:xfrm>
              <a:off x="1307468" y="1697288"/>
              <a:ext cx="2713719" cy="3605664"/>
              <a:chOff x="1307468" y="1697288"/>
              <a:chExt cx="2713719" cy="3605664"/>
            </a:xfrm>
          </p:grpSpPr>
          <p:grpSp>
            <p:nvGrpSpPr>
              <p:cNvPr id="19" name="Group 82"/>
              <p:cNvGrpSpPr/>
              <p:nvPr/>
            </p:nvGrpSpPr>
            <p:grpSpPr>
              <a:xfrm>
                <a:off x="1410010" y="1697288"/>
                <a:ext cx="2611177" cy="3605664"/>
                <a:chOff x="1193500" y="1491637"/>
                <a:chExt cx="3761195" cy="3605664"/>
              </a:xfrm>
            </p:grpSpPr>
            <p:grpSp>
              <p:nvGrpSpPr>
                <p:cNvPr id="23" name="Group 86"/>
                <p:cNvGrpSpPr/>
                <p:nvPr/>
              </p:nvGrpSpPr>
              <p:grpSpPr>
                <a:xfrm>
                  <a:off x="1193500" y="1491637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30" name="îŝḷîḓé-TextBox 93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400" dirty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dirty="0" smtClean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400" dirty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dirty="0" smtClean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文本</a:t>
                    </a:r>
                    <a:endParaRPr lang="zh-CN" altLang="en-US" sz="1400" dirty="0">
                      <a:solidFill>
                        <a:schemeClr val="dk1">
                          <a:lumMod val="100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1" name="îŝḷîḓé-Rectangle 94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r>
                      <a:rPr lang="zh-CN" altLang="en-US" sz="2000" dirty="0">
                        <a:solidFill>
                          <a:schemeClr val="accent1"/>
                        </a:solidFill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标题文本预设</a:t>
                    </a:r>
                  </a:p>
                </p:txBody>
              </p:sp>
            </p:grpSp>
            <p:grpSp>
              <p:nvGrpSpPr>
                <p:cNvPr id="24" name="Group 87"/>
                <p:cNvGrpSpPr/>
                <p:nvPr/>
              </p:nvGrpSpPr>
              <p:grpSpPr>
                <a:xfrm>
                  <a:off x="1193500" y="2815545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28" name="îŝḷîḓé-TextBox 91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400" dirty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dirty="0" smtClean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400" dirty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dirty="0" smtClean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文本</a:t>
                    </a:r>
                    <a:endParaRPr lang="zh-CN" altLang="en-US" sz="1400" dirty="0">
                      <a:solidFill>
                        <a:schemeClr val="dk1">
                          <a:lumMod val="100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9" name="îŝḷîḓé-Rectangle 92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r>
                      <a:rPr lang="zh-CN" altLang="en-US" sz="2000">
                        <a:solidFill>
                          <a:schemeClr val="accent2"/>
                        </a:solidFill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标题文本预设</a:t>
                    </a:r>
                  </a:p>
                </p:txBody>
              </p:sp>
            </p:grpSp>
            <p:grpSp>
              <p:nvGrpSpPr>
                <p:cNvPr id="25" name="Group 88"/>
                <p:cNvGrpSpPr/>
                <p:nvPr/>
              </p:nvGrpSpPr>
              <p:grpSpPr>
                <a:xfrm>
                  <a:off x="1193500" y="4139453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26" name="îŝḷîḓé-TextBox 89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400" dirty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dirty="0" smtClean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400" dirty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dirty="0" smtClean="0"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文本</a:t>
                    </a:r>
                    <a:endParaRPr lang="zh-CN" altLang="en-US" sz="1400" dirty="0">
                      <a:solidFill>
                        <a:schemeClr val="dk1">
                          <a:lumMod val="100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7" name="îŝḷîḓé-Rectangle 90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r>
                      <a:rPr lang="zh-CN" altLang="en-US" sz="2000">
                        <a:solidFill>
                          <a:schemeClr val="accent5"/>
                        </a:solidFill>
                        <a:latin typeface="造字工房力黑（非商用）常规体" pitchFamily="50" charset="-122"/>
                        <a:ea typeface="造字工房力黑（非商用）常规体" pitchFamily="50" charset="-122"/>
                        <a:cs typeface="+mn-ea"/>
                        <a:sym typeface="+mn-lt"/>
                      </a:rPr>
                      <a:t>标题文本预设</a:t>
                    </a:r>
                  </a:p>
                </p:txBody>
              </p:sp>
            </p:grpSp>
          </p:grpSp>
          <p:grpSp>
            <p:nvGrpSpPr>
              <p:cNvPr id="20" name="Group 83"/>
              <p:cNvGrpSpPr/>
              <p:nvPr/>
            </p:nvGrpSpPr>
            <p:grpSpPr>
              <a:xfrm>
                <a:off x="1307468" y="2710116"/>
                <a:ext cx="2448272" cy="1338747"/>
                <a:chOff x="1307468" y="2924944"/>
                <a:chExt cx="2448272" cy="1338747"/>
              </a:xfrm>
            </p:grpSpPr>
            <p:cxnSp>
              <p:nvCxnSpPr>
                <p:cNvPr id="21" name="îŝḷîḓé-Straight Connector 84"/>
                <p:cNvCxnSpPr/>
                <p:nvPr/>
              </p:nvCxnSpPr>
              <p:spPr>
                <a:xfrm>
                  <a:off x="1307468" y="2924944"/>
                  <a:ext cx="2448272" cy="0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îŝḷîḓé-Straight Connector 85"/>
                <p:cNvCxnSpPr/>
                <p:nvPr/>
              </p:nvCxnSpPr>
              <p:spPr>
                <a:xfrm>
                  <a:off x="1307468" y="4263691"/>
                  <a:ext cx="2448272" cy="0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714800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156335"/>
            <a:ext cx="12181840" cy="461665"/>
            <a:chOff x="0" y="248698"/>
            <a:chExt cx="12181840" cy="461665"/>
          </a:xfrm>
        </p:grpSpPr>
        <p:grpSp>
          <p:nvGrpSpPr>
            <p:cNvPr id="3" name="组合 2"/>
            <p:cNvGrpSpPr/>
            <p:nvPr/>
          </p:nvGrpSpPr>
          <p:grpSpPr>
            <a:xfrm>
              <a:off x="0" y="294640"/>
              <a:ext cx="880552" cy="375920"/>
              <a:chOff x="0" y="294640"/>
              <a:chExt cx="1094740" cy="467360"/>
            </a:xfrm>
            <a:solidFill>
              <a:srgbClr val="EE8A10"/>
            </a:solidFill>
          </p:grpSpPr>
          <p:sp>
            <p:nvSpPr>
              <p:cNvPr id="12" name="燕尾形 11"/>
              <p:cNvSpPr/>
              <p:nvPr/>
            </p:nvSpPr>
            <p:spPr>
              <a:xfrm>
                <a:off x="416560" y="294640"/>
                <a:ext cx="375920" cy="467360"/>
              </a:xfrm>
              <a:prstGeom prst="chevro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3" name="燕尾形 12"/>
              <p:cNvSpPr/>
              <p:nvPr/>
            </p:nvSpPr>
            <p:spPr>
              <a:xfrm>
                <a:off x="718820" y="294640"/>
                <a:ext cx="375920" cy="467360"/>
              </a:xfrm>
              <a:prstGeom prst="chevr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4" name="五边形 13"/>
              <p:cNvSpPr/>
              <p:nvPr/>
            </p:nvSpPr>
            <p:spPr>
              <a:xfrm>
                <a:off x="0" y="294640"/>
                <a:ext cx="518160" cy="467360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972489" y="248698"/>
              <a:ext cx="27025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3356076" y="408709"/>
              <a:ext cx="1749361" cy="147782"/>
              <a:chOff x="635462" y="775854"/>
              <a:chExt cx="1749361" cy="147782"/>
            </a:xfrm>
            <a:solidFill>
              <a:srgbClr val="EE8A10"/>
            </a:solidFill>
          </p:grpSpPr>
          <p:sp>
            <p:nvSpPr>
              <p:cNvPr id="7" name="椭圆 6"/>
              <p:cNvSpPr/>
              <p:nvPr/>
            </p:nvSpPr>
            <p:spPr>
              <a:xfrm>
                <a:off x="635462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1036319" y="775854"/>
                <a:ext cx="147781" cy="14778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1437176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1836185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2237042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>
              <a:off x="5212080" y="477520"/>
              <a:ext cx="6969760" cy="0"/>
            </a:xfrm>
            <a:prstGeom prst="line">
              <a:avLst/>
            </a:prstGeom>
            <a:ln w="317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da19832c-061f-47c3-b88e-032bec2d52b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0718" y="1187450"/>
            <a:ext cx="10850563" cy="5026025"/>
            <a:chOff x="669925" y="1120775"/>
            <a:chExt cx="10850563" cy="5026025"/>
          </a:xfrm>
        </p:grpSpPr>
        <p:sp>
          <p:nvSpPr>
            <p:cNvPr id="16" name="iSļíḑê">
              <a:extLst>
                <a:ext uri="{FF2B5EF4-FFF2-40B4-BE49-F238E27FC236}">
                  <a16:creationId xmlns:a16="http://schemas.microsoft.com/office/drawing/2014/main" id="{D889EFD0-5690-407A-92A6-06B3C9C99F4B}"/>
                </a:ext>
              </a:extLst>
            </p:cNvPr>
            <p:cNvSpPr/>
            <p:nvPr/>
          </p:nvSpPr>
          <p:spPr>
            <a:xfrm>
              <a:off x="7648575" y="1123950"/>
              <a:ext cx="3871913" cy="5019675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/>
              </a:stretch>
            </a:blipFill>
            <a:ln w="381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zh-CN" altLang="en-US" spc="60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17" name="îşľíḑè">
              <a:extLst>
                <a:ext uri="{FF2B5EF4-FFF2-40B4-BE49-F238E27FC236}">
                  <a16:creationId xmlns:a16="http://schemas.microsoft.com/office/drawing/2014/main" id="{7DC0935A-AC7C-4774-8425-85A65F623BFD}"/>
                </a:ext>
              </a:extLst>
            </p:cNvPr>
            <p:cNvSpPr/>
            <p:nvPr/>
          </p:nvSpPr>
          <p:spPr>
            <a:xfrm>
              <a:off x="6209537" y="2843228"/>
              <a:ext cx="3666093" cy="1590644"/>
            </a:xfrm>
            <a:prstGeom prst="parallelogram">
              <a:avLst>
                <a:gd name="adj" fmla="val 52419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pc="60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18" name="išḷîďe">
              <a:extLst>
                <a:ext uri="{FF2B5EF4-FFF2-40B4-BE49-F238E27FC236}">
                  <a16:creationId xmlns:a16="http://schemas.microsoft.com/office/drawing/2014/main" id="{E390DD86-BEA6-4C6B-9AA8-9A96F068894A}"/>
                </a:ext>
              </a:extLst>
            </p:cNvPr>
            <p:cNvSpPr/>
            <p:nvPr/>
          </p:nvSpPr>
          <p:spPr>
            <a:xfrm>
              <a:off x="6819014" y="1120775"/>
              <a:ext cx="3666093" cy="1590644"/>
            </a:xfrm>
            <a:prstGeom prst="parallelogram">
              <a:avLst>
                <a:gd name="adj" fmla="val 52419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pc="60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19" name="íşlíḍê">
              <a:extLst>
                <a:ext uri="{FF2B5EF4-FFF2-40B4-BE49-F238E27FC236}">
                  <a16:creationId xmlns:a16="http://schemas.microsoft.com/office/drawing/2014/main" id="{C0896E04-19FE-48B0-ABDD-DB484F4E0802}"/>
                </a:ext>
              </a:extLst>
            </p:cNvPr>
            <p:cNvSpPr/>
            <p:nvPr/>
          </p:nvSpPr>
          <p:spPr>
            <a:xfrm>
              <a:off x="5600060" y="4556156"/>
              <a:ext cx="3666093" cy="1590644"/>
            </a:xfrm>
            <a:prstGeom prst="parallelogram">
              <a:avLst>
                <a:gd name="adj" fmla="val 52419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pc="60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0" name="í$ḷíḑè">
              <a:extLst>
                <a:ext uri="{FF2B5EF4-FFF2-40B4-BE49-F238E27FC236}">
                  <a16:creationId xmlns:a16="http://schemas.microsoft.com/office/drawing/2014/main" id="{8FE0834B-7C53-4E11-974B-CBDFDDEF53F4}"/>
                </a:ext>
              </a:extLst>
            </p:cNvPr>
            <p:cNvSpPr/>
            <p:nvPr/>
          </p:nvSpPr>
          <p:spPr bwMode="auto">
            <a:xfrm>
              <a:off x="8353398" y="1638392"/>
              <a:ext cx="597324" cy="574460"/>
            </a:xfrm>
            <a:custGeom>
              <a:avLst/>
              <a:gdLst>
                <a:gd name="connsiteX0" fmla="*/ 61288 w 609549"/>
                <a:gd name="connsiteY0" fmla="*/ 383285 h 586216"/>
                <a:gd name="connsiteX1" fmla="*/ 71162 w 609549"/>
                <a:gd name="connsiteY1" fmla="*/ 387101 h 586216"/>
                <a:gd name="connsiteX2" fmla="*/ 120018 w 609549"/>
                <a:gd name="connsiteY2" fmla="*/ 435892 h 586216"/>
                <a:gd name="connsiteX3" fmla="*/ 120018 w 609549"/>
                <a:gd name="connsiteY3" fmla="*/ 454200 h 586216"/>
                <a:gd name="connsiteX4" fmla="*/ 56639 w 609549"/>
                <a:gd name="connsiteY4" fmla="*/ 517543 h 586216"/>
                <a:gd name="connsiteX5" fmla="*/ 35592 w 609549"/>
                <a:gd name="connsiteY5" fmla="*/ 513644 h 586216"/>
                <a:gd name="connsiteX6" fmla="*/ 51877 w 609549"/>
                <a:gd name="connsiteY6" fmla="*/ 388099 h 586216"/>
                <a:gd name="connsiteX7" fmla="*/ 61288 w 609549"/>
                <a:gd name="connsiteY7" fmla="*/ 383285 h 586216"/>
                <a:gd name="connsiteX8" fmla="*/ 235245 w 609549"/>
                <a:gd name="connsiteY8" fmla="*/ 302810 h 586216"/>
                <a:gd name="connsiteX9" fmla="*/ 306042 w 609549"/>
                <a:gd name="connsiteY9" fmla="*/ 373466 h 586216"/>
                <a:gd name="connsiteX10" fmla="*/ 258717 w 609549"/>
                <a:gd name="connsiteY10" fmla="*/ 420680 h 586216"/>
                <a:gd name="connsiteX11" fmla="*/ 230246 w 609549"/>
                <a:gd name="connsiteY11" fmla="*/ 550152 h 586216"/>
                <a:gd name="connsiteX12" fmla="*/ 92223 w 609549"/>
                <a:gd name="connsiteY12" fmla="*/ 575305 h 586216"/>
                <a:gd name="connsiteX13" fmla="*/ 88748 w 609549"/>
                <a:gd name="connsiteY13" fmla="*/ 556143 h 586216"/>
                <a:gd name="connsiteX14" fmla="*/ 165115 w 609549"/>
                <a:gd name="connsiteY14" fmla="*/ 479877 h 586216"/>
                <a:gd name="connsiteX15" fmla="*/ 165115 w 609549"/>
                <a:gd name="connsiteY15" fmla="*/ 446308 h 586216"/>
                <a:gd name="connsiteX16" fmla="*/ 88700 w 609549"/>
                <a:gd name="connsiteY16" fmla="*/ 369995 h 586216"/>
                <a:gd name="connsiteX17" fmla="*/ 92128 w 609549"/>
                <a:gd name="connsiteY17" fmla="*/ 350976 h 586216"/>
                <a:gd name="connsiteX18" fmla="*/ 189111 w 609549"/>
                <a:gd name="connsiteY18" fmla="*/ 348884 h 586216"/>
                <a:gd name="connsiteX19" fmla="*/ 257958 w 609549"/>
                <a:gd name="connsiteY19" fmla="*/ 161679 h 586216"/>
                <a:gd name="connsiteX20" fmla="*/ 317251 w 609549"/>
                <a:gd name="connsiteY20" fmla="*/ 220879 h 586216"/>
                <a:gd name="connsiteX21" fmla="*/ 388070 w 609549"/>
                <a:gd name="connsiteY21" fmla="*/ 291586 h 586216"/>
                <a:gd name="connsiteX22" fmla="*/ 604906 w 609549"/>
                <a:gd name="connsiteY22" fmla="*/ 508130 h 586216"/>
                <a:gd name="connsiteX23" fmla="*/ 604906 w 609549"/>
                <a:gd name="connsiteY23" fmla="*/ 530526 h 586216"/>
                <a:gd name="connsiteX24" fmla="*/ 556567 w 609549"/>
                <a:gd name="connsiteY24" fmla="*/ 578789 h 586216"/>
                <a:gd name="connsiteX25" fmla="*/ 545327 w 609549"/>
                <a:gd name="connsiteY25" fmla="*/ 583449 h 586216"/>
                <a:gd name="connsiteX26" fmla="*/ 534135 w 609549"/>
                <a:gd name="connsiteY26" fmla="*/ 578789 h 586216"/>
                <a:gd name="connsiteX27" fmla="*/ 317251 w 609549"/>
                <a:gd name="connsiteY27" fmla="*/ 362293 h 586216"/>
                <a:gd name="connsiteX28" fmla="*/ 246481 w 609549"/>
                <a:gd name="connsiteY28" fmla="*/ 291586 h 586216"/>
                <a:gd name="connsiteX29" fmla="*/ 187140 w 609549"/>
                <a:gd name="connsiteY29" fmla="*/ 232339 h 586216"/>
                <a:gd name="connsiteX30" fmla="*/ 58606 w 609549"/>
                <a:gd name="connsiteY30" fmla="*/ 160814 h 586216"/>
                <a:gd name="connsiteX31" fmla="*/ 126401 w 609549"/>
                <a:gd name="connsiteY31" fmla="*/ 228498 h 586216"/>
                <a:gd name="connsiteX32" fmla="*/ 111975 w 609549"/>
                <a:gd name="connsiteY32" fmla="*/ 242899 h 586216"/>
                <a:gd name="connsiteX33" fmla="*/ 119307 w 609549"/>
                <a:gd name="connsiteY33" fmla="*/ 250219 h 586216"/>
                <a:gd name="connsiteX34" fmla="*/ 119307 w 609549"/>
                <a:gd name="connsiteY34" fmla="*/ 277692 h 586216"/>
                <a:gd name="connsiteX35" fmla="*/ 115641 w 609549"/>
                <a:gd name="connsiteY35" fmla="*/ 281352 h 586216"/>
                <a:gd name="connsiteX36" fmla="*/ 88123 w 609549"/>
                <a:gd name="connsiteY36" fmla="*/ 281352 h 586216"/>
                <a:gd name="connsiteX37" fmla="*/ 5712 w 609549"/>
                <a:gd name="connsiteY37" fmla="*/ 199029 h 586216"/>
                <a:gd name="connsiteX38" fmla="*/ 5712 w 609549"/>
                <a:gd name="connsiteY38" fmla="*/ 171604 h 586216"/>
                <a:gd name="connsiteX39" fmla="*/ 9378 w 609549"/>
                <a:gd name="connsiteY39" fmla="*/ 167944 h 586216"/>
                <a:gd name="connsiteX40" fmla="*/ 36849 w 609549"/>
                <a:gd name="connsiteY40" fmla="*/ 167944 h 586216"/>
                <a:gd name="connsiteX41" fmla="*/ 44180 w 609549"/>
                <a:gd name="connsiteY41" fmla="*/ 175264 h 586216"/>
                <a:gd name="connsiteX42" fmla="*/ 585775 w 609549"/>
                <a:gd name="connsiteY42" fmla="*/ 66370 h 586216"/>
                <a:gd name="connsiteX43" fmla="*/ 595263 w 609549"/>
                <a:gd name="connsiteY43" fmla="*/ 73839 h 586216"/>
                <a:gd name="connsiteX44" fmla="*/ 578978 w 609549"/>
                <a:gd name="connsiteY44" fmla="*/ 199341 h 586216"/>
                <a:gd name="connsiteX45" fmla="*/ 559693 w 609549"/>
                <a:gd name="connsiteY45" fmla="*/ 200387 h 586216"/>
                <a:gd name="connsiteX46" fmla="*/ 510789 w 609549"/>
                <a:gd name="connsiteY46" fmla="*/ 151612 h 586216"/>
                <a:gd name="connsiteX47" fmla="*/ 510789 w 609549"/>
                <a:gd name="connsiteY47" fmla="*/ 133262 h 586216"/>
                <a:gd name="connsiteX48" fmla="*/ 574216 w 609549"/>
                <a:gd name="connsiteY48" fmla="*/ 69988 h 586216"/>
                <a:gd name="connsiteX49" fmla="*/ 585775 w 609549"/>
                <a:gd name="connsiteY49" fmla="*/ 66370 h 586216"/>
                <a:gd name="connsiteX50" fmla="*/ 158702 w 609549"/>
                <a:gd name="connsiteY50" fmla="*/ 26758 h 586216"/>
                <a:gd name="connsiteX51" fmla="*/ 172463 w 609549"/>
                <a:gd name="connsiteY51" fmla="*/ 32464 h 586216"/>
                <a:gd name="connsiteX52" fmla="*/ 179701 w 609549"/>
                <a:gd name="connsiteY52" fmla="*/ 39691 h 586216"/>
                <a:gd name="connsiteX53" fmla="*/ 246935 w 609549"/>
                <a:gd name="connsiteY53" fmla="*/ 106831 h 586216"/>
                <a:gd name="connsiteX54" fmla="*/ 254886 w 609549"/>
                <a:gd name="connsiteY54" fmla="*/ 114819 h 586216"/>
                <a:gd name="connsiteX55" fmla="*/ 257600 w 609549"/>
                <a:gd name="connsiteY55" fmla="*/ 138879 h 586216"/>
                <a:gd name="connsiteX56" fmla="*/ 254886 w 609549"/>
                <a:gd name="connsiteY56" fmla="*/ 142255 h 586216"/>
                <a:gd name="connsiteX57" fmla="*/ 252315 w 609549"/>
                <a:gd name="connsiteY57" fmla="*/ 144823 h 586216"/>
                <a:gd name="connsiteX58" fmla="*/ 246696 w 609549"/>
                <a:gd name="connsiteY58" fmla="*/ 150434 h 586216"/>
                <a:gd name="connsiteX59" fmla="*/ 175892 w 609549"/>
                <a:gd name="connsiteY59" fmla="*/ 221140 h 586216"/>
                <a:gd name="connsiteX60" fmla="*/ 172463 w 609549"/>
                <a:gd name="connsiteY60" fmla="*/ 224611 h 586216"/>
                <a:gd name="connsiteX61" fmla="*/ 170130 w 609549"/>
                <a:gd name="connsiteY61" fmla="*/ 226560 h 586216"/>
                <a:gd name="connsiteX62" fmla="*/ 162274 w 609549"/>
                <a:gd name="connsiteY62" fmla="*/ 229936 h 586216"/>
                <a:gd name="connsiteX63" fmla="*/ 158702 w 609549"/>
                <a:gd name="connsiteY63" fmla="*/ 230269 h 586216"/>
                <a:gd name="connsiteX64" fmla="*/ 144942 w 609549"/>
                <a:gd name="connsiteY64" fmla="*/ 224611 h 586216"/>
                <a:gd name="connsiteX65" fmla="*/ 137609 w 609549"/>
                <a:gd name="connsiteY65" fmla="*/ 217288 h 586216"/>
                <a:gd name="connsiteX66" fmla="*/ 69804 w 609549"/>
                <a:gd name="connsiteY66" fmla="*/ 149578 h 586216"/>
                <a:gd name="connsiteX67" fmla="*/ 62519 w 609549"/>
                <a:gd name="connsiteY67" fmla="*/ 142255 h 586216"/>
                <a:gd name="connsiteX68" fmla="*/ 62519 w 609549"/>
                <a:gd name="connsiteY68" fmla="*/ 114819 h 586216"/>
                <a:gd name="connsiteX69" fmla="*/ 144942 w 609549"/>
                <a:gd name="connsiteY69" fmla="*/ 32464 h 586216"/>
                <a:gd name="connsiteX70" fmla="*/ 158702 w 609549"/>
                <a:gd name="connsiteY70" fmla="*/ 26758 h 586216"/>
                <a:gd name="connsiteX71" fmla="*/ 254809 w 609549"/>
                <a:gd name="connsiteY71" fmla="*/ 6542 h 586216"/>
                <a:gd name="connsiteX72" fmla="*/ 321015 w 609549"/>
                <a:gd name="connsiteY72" fmla="*/ 29913 h 586216"/>
                <a:gd name="connsiteX73" fmla="*/ 260017 w 609549"/>
                <a:gd name="connsiteY73" fmla="*/ 97465 h 586216"/>
                <a:gd name="connsiteX74" fmla="*/ 193067 w 609549"/>
                <a:gd name="connsiteY74" fmla="*/ 30626 h 586216"/>
                <a:gd name="connsiteX75" fmla="*/ 254809 w 609549"/>
                <a:gd name="connsiteY75" fmla="*/ 6542 h 586216"/>
                <a:gd name="connsiteX76" fmla="*/ 503105 w 609549"/>
                <a:gd name="connsiteY76" fmla="*/ 953 h 586216"/>
                <a:gd name="connsiteX77" fmla="*/ 538560 w 609549"/>
                <a:gd name="connsiteY77" fmla="*/ 10911 h 586216"/>
                <a:gd name="connsiteX78" fmla="*/ 542083 w 609549"/>
                <a:gd name="connsiteY78" fmla="*/ 30073 h 586216"/>
                <a:gd name="connsiteX79" fmla="*/ 465709 w 609549"/>
                <a:gd name="connsiteY79" fmla="*/ 106341 h 586216"/>
                <a:gd name="connsiteX80" fmla="*/ 465709 w 609549"/>
                <a:gd name="connsiteY80" fmla="*/ 139911 h 586216"/>
                <a:gd name="connsiteX81" fmla="*/ 542131 w 609549"/>
                <a:gd name="connsiteY81" fmla="*/ 216227 h 586216"/>
                <a:gd name="connsiteX82" fmla="*/ 538655 w 609549"/>
                <a:gd name="connsiteY82" fmla="*/ 235246 h 586216"/>
                <a:gd name="connsiteX83" fmla="*/ 442187 w 609549"/>
                <a:gd name="connsiteY83" fmla="*/ 237528 h 586216"/>
                <a:gd name="connsiteX84" fmla="*/ 399238 w 609549"/>
                <a:gd name="connsiteY84" fmla="*/ 280370 h 586216"/>
                <a:gd name="connsiteX85" fmla="*/ 328482 w 609549"/>
                <a:gd name="connsiteY85" fmla="*/ 209712 h 586216"/>
                <a:gd name="connsiteX86" fmla="*/ 372240 w 609549"/>
                <a:gd name="connsiteY86" fmla="*/ 166015 h 586216"/>
                <a:gd name="connsiteX87" fmla="*/ 400571 w 609549"/>
                <a:gd name="connsiteY87" fmla="*/ 36064 h 586216"/>
                <a:gd name="connsiteX88" fmla="*/ 503105 w 609549"/>
                <a:gd name="connsiteY88" fmla="*/ 953 h 58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609549" h="586216">
                  <a:moveTo>
                    <a:pt x="61288" y="383285"/>
                  </a:moveTo>
                  <a:cubicBezTo>
                    <a:pt x="64829" y="383106"/>
                    <a:pt x="68448" y="384367"/>
                    <a:pt x="71162" y="387101"/>
                  </a:cubicBezTo>
                  <a:lnTo>
                    <a:pt x="120018" y="435892"/>
                  </a:lnTo>
                  <a:cubicBezTo>
                    <a:pt x="125113" y="440933"/>
                    <a:pt x="125113" y="449160"/>
                    <a:pt x="120018" y="454200"/>
                  </a:cubicBezTo>
                  <a:lnTo>
                    <a:pt x="56639" y="517543"/>
                  </a:lnTo>
                  <a:cubicBezTo>
                    <a:pt x="50211" y="523963"/>
                    <a:pt x="39211" y="522013"/>
                    <a:pt x="35592" y="513644"/>
                  </a:cubicBezTo>
                  <a:cubicBezTo>
                    <a:pt x="17783" y="472794"/>
                    <a:pt x="23211" y="424288"/>
                    <a:pt x="51877" y="388099"/>
                  </a:cubicBezTo>
                  <a:cubicBezTo>
                    <a:pt x="54282" y="385079"/>
                    <a:pt x="57746" y="383463"/>
                    <a:pt x="61288" y="383285"/>
                  </a:cubicBezTo>
                  <a:close/>
                  <a:moveTo>
                    <a:pt x="235245" y="302810"/>
                  </a:moveTo>
                  <a:lnTo>
                    <a:pt x="306042" y="373466"/>
                  </a:lnTo>
                  <a:lnTo>
                    <a:pt x="258717" y="420680"/>
                  </a:lnTo>
                  <a:cubicBezTo>
                    <a:pt x="274667" y="464329"/>
                    <a:pt x="265192" y="515300"/>
                    <a:pt x="230246" y="550152"/>
                  </a:cubicBezTo>
                  <a:cubicBezTo>
                    <a:pt x="192919" y="587430"/>
                    <a:pt x="137644" y="595798"/>
                    <a:pt x="92223" y="575305"/>
                  </a:cubicBezTo>
                  <a:cubicBezTo>
                    <a:pt x="84701" y="571882"/>
                    <a:pt x="82892" y="561992"/>
                    <a:pt x="88748" y="556143"/>
                  </a:cubicBezTo>
                  <a:lnTo>
                    <a:pt x="165115" y="479877"/>
                  </a:lnTo>
                  <a:cubicBezTo>
                    <a:pt x="174399" y="470605"/>
                    <a:pt x="174399" y="455580"/>
                    <a:pt x="165115" y="446308"/>
                  </a:cubicBezTo>
                  <a:lnTo>
                    <a:pt x="88700" y="369995"/>
                  </a:lnTo>
                  <a:cubicBezTo>
                    <a:pt x="82844" y="364194"/>
                    <a:pt x="84653" y="354399"/>
                    <a:pt x="92128" y="350976"/>
                  </a:cubicBezTo>
                  <a:cubicBezTo>
                    <a:pt x="122789" y="337092"/>
                    <a:pt x="157973" y="336379"/>
                    <a:pt x="189111" y="348884"/>
                  </a:cubicBezTo>
                  <a:close/>
                  <a:moveTo>
                    <a:pt x="257958" y="161679"/>
                  </a:moveTo>
                  <a:lnTo>
                    <a:pt x="317251" y="220879"/>
                  </a:lnTo>
                  <a:lnTo>
                    <a:pt x="388070" y="291586"/>
                  </a:lnTo>
                  <a:lnTo>
                    <a:pt x="604906" y="508130"/>
                  </a:lnTo>
                  <a:cubicBezTo>
                    <a:pt x="611097" y="514311"/>
                    <a:pt x="611097" y="524344"/>
                    <a:pt x="604906" y="530526"/>
                  </a:cubicBezTo>
                  <a:lnTo>
                    <a:pt x="556567" y="578789"/>
                  </a:lnTo>
                  <a:cubicBezTo>
                    <a:pt x="553471" y="581880"/>
                    <a:pt x="549423" y="583449"/>
                    <a:pt x="545327" y="583449"/>
                  </a:cubicBezTo>
                  <a:cubicBezTo>
                    <a:pt x="541279" y="583449"/>
                    <a:pt x="537231" y="581880"/>
                    <a:pt x="534135" y="578789"/>
                  </a:cubicBezTo>
                  <a:lnTo>
                    <a:pt x="317251" y="362293"/>
                  </a:lnTo>
                  <a:lnTo>
                    <a:pt x="246481" y="291586"/>
                  </a:lnTo>
                  <a:lnTo>
                    <a:pt x="187140" y="232339"/>
                  </a:lnTo>
                  <a:close/>
                  <a:moveTo>
                    <a:pt x="58606" y="160814"/>
                  </a:moveTo>
                  <a:lnTo>
                    <a:pt x="126401" y="228498"/>
                  </a:lnTo>
                  <a:lnTo>
                    <a:pt x="111975" y="242899"/>
                  </a:lnTo>
                  <a:lnTo>
                    <a:pt x="119307" y="250219"/>
                  </a:lnTo>
                  <a:cubicBezTo>
                    <a:pt x="126877" y="257824"/>
                    <a:pt x="126877" y="270087"/>
                    <a:pt x="119307" y="277692"/>
                  </a:cubicBezTo>
                  <a:lnTo>
                    <a:pt x="115641" y="281352"/>
                  </a:lnTo>
                  <a:cubicBezTo>
                    <a:pt x="108024" y="288909"/>
                    <a:pt x="95741" y="288909"/>
                    <a:pt x="88123" y="281352"/>
                  </a:cubicBezTo>
                  <a:lnTo>
                    <a:pt x="5712" y="199029"/>
                  </a:lnTo>
                  <a:cubicBezTo>
                    <a:pt x="-1905" y="191424"/>
                    <a:pt x="-1905" y="179161"/>
                    <a:pt x="5712" y="171604"/>
                  </a:cubicBezTo>
                  <a:lnTo>
                    <a:pt x="9378" y="167944"/>
                  </a:lnTo>
                  <a:cubicBezTo>
                    <a:pt x="16948" y="160339"/>
                    <a:pt x="29231" y="160339"/>
                    <a:pt x="36849" y="167944"/>
                  </a:cubicBezTo>
                  <a:lnTo>
                    <a:pt x="44180" y="175264"/>
                  </a:lnTo>
                  <a:close/>
                  <a:moveTo>
                    <a:pt x="585775" y="66370"/>
                  </a:moveTo>
                  <a:cubicBezTo>
                    <a:pt x="589775" y="67101"/>
                    <a:pt x="593430" y="69680"/>
                    <a:pt x="595263" y="73839"/>
                  </a:cubicBezTo>
                  <a:cubicBezTo>
                    <a:pt x="613072" y="114675"/>
                    <a:pt x="607644" y="163212"/>
                    <a:pt x="578978" y="199341"/>
                  </a:cubicBezTo>
                  <a:cubicBezTo>
                    <a:pt x="574168" y="205379"/>
                    <a:pt x="565121" y="205854"/>
                    <a:pt x="559693" y="200387"/>
                  </a:cubicBezTo>
                  <a:lnTo>
                    <a:pt x="510789" y="151612"/>
                  </a:lnTo>
                  <a:cubicBezTo>
                    <a:pt x="505742" y="146526"/>
                    <a:pt x="505742" y="138349"/>
                    <a:pt x="510789" y="133262"/>
                  </a:cubicBezTo>
                  <a:lnTo>
                    <a:pt x="574216" y="69988"/>
                  </a:lnTo>
                  <a:cubicBezTo>
                    <a:pt x="577430" y="66756"/>
                    <a:pt x="581775" y="65639"/>
                    <a:pt x="585775" y="66370"/>
                  </a:cubicBezTo>
                  <a:close/>
                  <a:moveTo>
                    <a:pt x="158702" y="26758"/>
                  </a:moveTo>
                  <a:cubicBezTo>
                    <a:pt x="163655" y="26758"/>
                    <a:pt x="168654" y="28660"/>
                    <a:pt x="172463" y="32464"/>
                  </a:cubicBezTo>
                  <a:lnTo>
                    <a:pt x="179701" y="39691"/>
                  </a:lnTo>
                  <a:lnTo>
                    <a:pt x="246935" y="106831"/>
                  </a:lnTo>
                  <a:lnTo>
                    <a:pt x="254886" y="114819"/>
                  </a:lnTo>
                  <a:cubicBezTo>
                    <a:pt x="261457" y="121334"/>
                    <a:pt x="262362" y="131414"/>
                    <a:pt x="257600" y="138879"/>
                  </a:cubicBezTo>
                  <a:cubicBezTo>
                    <a:pt x="256839" y="140068"/>
                    <a:pt x="255934" y="141209"/>
                    <a:pt x="254886" y="142255"/>
                  </a:cubicBezTo>
                  <a:lnTo>
                    <a:pt x="252315" y="144823"/>
                  </a:lnTo>
                  <a:lnTo>
                    <a:pt x="246696" y="150434"/>
                  </a:lnTo>
                  <a:lnTo>
                    <a:pt x="175892" y="221140"/>
                  </a:lnTo>
                  <a:lnTo>
                    <a:pt x="172463" y="224611"/>
                  </a:lnTo>
                  <a:cubicBezTo>
                    <a:pt x="171702" y="225324"/>
                    <a:pt x="170940" y="225990"/>
                    <a:pt x="170130" y="226560"/>
                  </a:cubicBezTo>
                  <a:cubicBezTo>
                    <a:pt x="167749" y="228319"/>
                    <a:pt x="165083" y="229413"/>
                    <a:pt x="162274" y="229936"/>
                  </a:cubicBezTo>
                  <a:cubicBezTo>
                    <a:pt x="161083" y="230174"/>
                    <a:pt x="159893" y="230269"/>
                    <a:pt x="158702" y="230269"/>
                  </a:cubicBezTo>
                  <a:cubicBezTo>
                    <a:pt x="153703" y="230269"/>
                    <a:pt x="148751" y="228367"/>
                    <a:pt x="144942" y="224611"/>
                  </a:cubicBezTo>
                  <a:lnTo>
                    <a:pt x="137609" y="217288"/>
                  </a:lnTo>
                  <a:lnTo>
                    <a:pt x="69804" y="149578"/>
                  </a:lnTo>
                  <a:lnTo>
                    <a:pt x="62519" y="142255"/>
                  </a:lnTo>
                  <a:cubicBezTo>
                    <a:pt x="54900" y="134647"/>
                    <a:pt x="54900" y="122380"/>
                    <a:pt x="62519" y="114819"/>
                  </a:cubicBezTo>
                  <a:lnTo>
                    <a:pt x="144942" y="32464"/>
                  </a:lnTo>
                  <a:cubicBezTo>
                    <a:pt x="148751" y="28660"/>
                    <a:pt x="153750" y="26758"/>
                    <a:pt x="158702" y="26758"/>
                  </a:cubicBezTo>
                  <a:close/>
                  <a:moveTo>
                    <a:pt x="254809" y="6542"/>
                  </a:moveTo>
                  <a:cubicBezTo>
                    <a:pt x="277279" y="4029"/>
                    <a:pt x="300492" y="9424"/>
                    <a:pt x="321015" y="29913"/>
                  </a:cubicBezTo>
                  <a:cubicBezTo>
                    <a:pt x="380347" y="89193"/>
                    <a:pt x="337205" y="46124"/>
                    <a:pt x="260017" y="97465"/>
                  </a:cubicBezTo>
                  <a:lnTo>
                    <a:pt x="193067" y="30626"/>
                  </a:lnTo>
                  <a:cubicBezTo>
                    <a:pt x="210614" y="19479"/>
                    <a:pt x="232340" y="9056"/>
                    <a:pt x="254809" y="6542"/>
                  </a:cubicBezTo>
                  <a:close/>
                  <a:moveTo>
                    <a:pt x="503105" y="953"/>
                  </a:moveTo>
                  <a:cubicBezTo>
                    <a:pt x="515252" y="2468"/>
                    <a:pt x="527216" y="5788"/>
                    <a:pt x="538560" y="10911"/>
                  </a:cubicBezTo>
                  <a:cubicBezTo>
                    <a:pt x="546131" y="14334"/>
                    <a:pt x="547940" y="24224"/>
                    <a:pt x="542083" y="30073"/>
                  </a:cubicBezTo>
                  <a:lnTo>
                    <a:pt x="465709" y="106341"/>
                  </a:lnTo>
                  <a:cubicBezTo>
                    <a:pt x="456424" y="115613"/>
                    <a:pt x="456424" y="130639"/>
                    <a:pt x="465709" y="139911"/>
                  </a:cubicBezTo>
                  <a:lnTo>
                    <a:pt x="542131" y="216227"/>
                  </a:lnTo>
                  <a:cubicBezTo>
                    <a:pt x="547940" y="222028"/>
                    <a:pt x="546178" y="231823"/>
                    <a:pt x="538655" y="235246"/>
                  </a:cubicBezTo>
                  <a:cubicBezTo>
                    <a:pt x="508181" y="249035"/>
                    <a:pt x="473184" y="249844"/>
                    <a:pt x="442187" y="237528"/>
                  </a:cubicBezTo>
                  <a:lnTo>
                    <a:pt x="399238" y="280370"/>
                  </a:lnTo>
                  <a:lnTo>
                    <a:pt x="328482" y="209712"/>
                  </a:lnTo>
                  <a:lnTo>
                    <a:pt x="372240" y="166015"/>
                  </a:lnTo>
                  <a:cubicBezTo>
                    <a:pt x="356051" y="122270"/>
                    <a:pt x="365527" y="71060"/>
                    <a:pt x="400571" y="36064"/>
                  </a:cubicBezTo>
                  <a:cubicBezTo>
                    <a:pt x="428569" y="8106"/>
                    <a:pt x="466664" y="-3592"/>
                    <a:pt x="503105" y="953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 spc="60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1" name="ïśḷíḓè">
              <a:extLst>
                <a:ext uri="{FF2B5EF4-FFF2-40B4-BE49-F238E27FC236}">
                  <a16:creationId xmlns:a16="http://schemas.microsoft.com/office/drawing/2014/main" id="{CF031B90-C055-4097-B88F-0AA914481C94}"/>
                </a:ext>
              </a:extLst>
            </p:cNvPr>
            <p:cNvSpPr/>
            <p:nvPr/>
          </p:nvSpPr>
          <p:spPr bwMode="auto">
            <a:xfrm>
              <a:off x="7134441" y="5064156"/>
              <a:ext cx="597330" cy="574644"/>
            </a:xfrm>
            <a:custGeom>
              <a:avLst/>
              <a:gdLst>
                <a:gd name="connsiteX0" fmla="*/ 195114 w 608814"/>
                <a:gd name="connsiteY0" fmla="*/ 351627 h 585693"/>
                <a:gd name="connsiteX1" fmla="*/ 258290 w 608814"/>
                <a:gd name="connsiteY1" fmla="*/ 351627 h 585693"/>
                <a:gd name="connsiteX2" fmla="*/ 282731 w 608814"/>
                <a:gd name="connsiteY2" fmla="*/ 376018 h 585693"/>
                <a:gd name="connsiteX3" fmla="*/ 282731 w 608814"/>
                <a:gd name="connsiteY3" fmla="*/ 561210 h 585693"/>
                <a:gd name="connsiteX4" fmla="*/ 258290 w 608814"/>
                <a:gd name="connsiteY4" fmla="*/ 585693 h 585693"/>
                <a:gd name="connsiteX5" fmla="*/ 195114 w 608814"/>
                <a:gd name="connsiteY5" fmla="*/ 585693 h 585693"/>
                <a:gd name="connsiteX6" fmla="*/ 170673 w 608814"/>
                <a:gd name="connsiteY6" fmla="*/ 561210 h 585693"/>
                <a:gd name="connsiteX7" fmla="*/ 170673 w 608814"/>
                <a:gd name="connsiteY7" fmla="*/ 376018 h 585693"/>
                <a:gd name="connsiteX8" fmla="*/ 195114 w 608814"/>
                <a:gd name="connsiteY8" fmla="*/ 351627 h 585693"/>
                <a:gd name="connsiteX9" fmla="*/ 358100 w 608814"/>
                <a:gd name="connsiteY9" fmla="*/ 249872 h 585693"/>
                <a:gd name="connsiteX10" fmla="*/ 421316 w 608814"/>
                <a:gd name="connsiteY10" fmla="*/ 249872 h 585693"/>
                <a:gd name="connsiteX11" fmla="*/ 445737 w 608814"/>
                <a:gd name="connsiteY11" fmla="*/ 274267 h 585693"/>
                <a:gd name="connsiteX12" fmla="*/ 445737 w 608814"/>
                <a:gd name="connsiteY12" fmla="*/ 561206 h 585693"/>
                <a:gd name="connsiteX13" fmla="*/ 421316 w 608814"/>
                <a:gd name="connsiteY13" fmla="*/ 585693 h 585693"/>
                <a:gd name="connsiteX14" fmla="*/ 358100 w 608814"/>
                <a:gd name="connsiteY14" fmla="*/ 585693 h 585693"/>
                <a:gd name="connsiteX15" fmla="*/ 333679 w 608814"/>
                <a:gd name="connsiteY15" fmla="*/ 561206 h 585693"/>
                <a:gd name="connsiteX16" fmla="*/ 333679 w 608814"/>
                <a:gd name="connsiteY16" fmla="*/ 274267 h 585693"/>
                <a:gd name="connsiteX17" fmla="*/ 358100 w 608814"/>
                <a:gd name="connsiteY17" fmla="*/ 249872 h 585693"/>
                <a:gd name="connsiteX18" fmla="*/ 140260 w 608814"/>
                <a:gd name="connsiteY18" fmla="*/ 224680 h 585693"/>
                <a:gd name="connsiteX19" fmla="*/ 191844 w 608814"/>
                <a:gd name="connsiteY19" fmla="*/ 276122 h 585693"/>
                <a:gd name="connsiteX20" fmla="*/ 140260 w 608814"/>
                <a:gd name="connsiteY20" fmla="*/ 327564 h 585693"/>
                <a:gd name="connsiteX21" fmla="*/ 88676 w 608814"/>
                <a:gd name="connsiteY21" fmla="*/ 276122 h 585693"/>
                <a:gd name="connsiteX22" fmla="*/ 140260 w 608814"/>
                <a:gd name="connsiteY22" fmla="*/ 224680 h 585693"/>
                <a:gd name="connsiteX23" fmla="*/ 521177 w 608814"/>
                <a:gd name="connsiteY23" fmla="*/ 148117 h 585693"/>
                <a:gd name="connsiteX24" fmla="*/ 584301 w 608814"/>
                <a:gd name="connsiteY24" fmla="*/ 148117 h 585693"/>
                <a:gd name="connsiteX25" fmla="*/ 608814 w 608814"/>
                <a:gd name="connsiteY25" fmla="*/ 172601 h 585693"/>
                <a:gd name="connsiteX26" fmla="*/ 608814 w 608814"/>
                <a:gd name="connsiteY26" fmla="*/ 561209 h 585693"/>
                <a:gd name="connsiteX27" fmla="*/ 584301 w 608814"/>
                <a:gd name="connsiteY27" fmla="*/ 585693 h 585693"/>
                <a:gd name="connsiteX28" fmla="*/ 521177 w 608814"/>
                <a:gd name="connsiteY28" fmla="*/ 585693 h 585693"/>
                <a:gd name="connsiteX29" fmla="*/ 496756 w 608814"/>
                <a:gd name="connsiteY29" fmla="*/ 561209 h 585693"/>
                <a:gd name="connsiteX30" fmla="*/ 496756 w 608814"/>
                <a:gd name="connsiteY30" fmla="*/ 172601 h 585693"/>
                <a:gd name="connsiteX31" fmla="*/ 521177 w 608814"/>
                <a:gd name="connsiteY31" fmla="*/ 148117 h 585693"/>
                <a:gd name="connsiteX32" fmla="*/ 116229 w 608814"/>
                <a:gd name="connsiteY32" fmla="*/ 131322 h 585693"/>
                <a:gd name="connsiteX33" fmla="*/ 164246 w 608814"/>
                <a:gd name="connsiteY33" fmla="*/ 131322 h 585693"/>
                <a:gd name="connsiteX34" fmla="*/ 184061 w 608814"/>
                <a:gd name="connsiteY34" fmla="*/ 151113 h 585693"/>
                <a:gd name="connsiteX35" fmla="*/ 184061 w 608814"/>
                <a:gd name="connsiteY35" fmla="*/ 171457 h 585693"/>
                <a:gd name="connsiteX36" fmla="*/ 208669 w 608814"/>
                <a:gd name="connsiteY36" fmla="*/ 186094 h 585693"/>
                <a:gd name="connsiteX37" fmla="*/ 226641 w 608814"/>
                <a:gd name="connsiteY37" fmla="*/ 175692 h 585693"/>
                <a:gd name="connsiteX38" fmla="*/ 253737 w 608814"/>
                <a:gd name="connsiteY38" fmla="*/ 182964 h 585693"/>
                <a:gd name="connsiteX39" fmla="*/ 277792 w 608814"/>
                <a:gd name="connsiteY39" fmla="*/ 224572 h 585693"/>
                <a:gd name="connsiteX40" fmla="*/ 279727 w 608814"/>
                <a:gd name="connsiteY40" fmla="*/ 239577 h 585693"/>
                <a:gd name="connsiteX41" fmla="*/ 270511 w 608814"/>
                <a:gd name="connsiteY41" fmla="*/ 251544 h 585693"/>
                <a:gd name="connsiteX42" fmla="*/ 252355 w 608814"/>
                <a:gd name="connsiteY42" fmla="*/ 262038 h 585693"/>
                <a:gd name="connsiteX43" fmla="*/ 253829 w 608814"/>
                <a:gd name="connsiteY43" fmla="*/ 276122 h 585693"/>
                <a:gd name="connsiteX44" fmla="*/ 252355 w 608814"/>
                <a:gd name="connsiteY44" fmla="*/ 290206 h 585693"/>
                <a:gd name="connsiteX45" fmla="*/ 270511 w 608814"/>
                <a:gd name="connsiteY45" fmla="*/ 300700 h 585693"/>
                <a:gd name="connsiteX46" fmla="*/ 278714 w 608814"/>
                <a:gd name="connsiteY46" fmla="*/ 325094 h 585693"/>
                <a:gd name="connsiteX47" fmla="*/ 258253 w 608814"/>
                <a:gd name="connsiteY47" fmla="*/ 321136 h 585693"/>
                <a:gd name="connsiteX48" fmla="*/ 195858 w 608814"/>
                <a:gd name="connsiteY48" fmla="*/ 321136 h 585693"/>
                <a:gd name="connsiteX49" fmla="*/ 212171 w 608814"/>
                <a:gd name="connsiteY49" fmla="*/ 276122 h 585693"/>
                <a:gd name="connsiteX50" fmla="*/ 140191 w 608814"/>
                <a:gd name="connsiteY50" fmla="*/ 204320 h 585693"/>
                <a:gd name="connsiteX51" fmla="*/ 68304 w 608814"/>
                <a:gd name="connsiteY51" fmla="*/ 276122 h 585693"/>
                <a:gd name="connsiteX52" fmla="*/ 140191 w 608814"/>
                <a:gd name="connsiteY52" fmla="*/ 348016 h 585693"/>
                <a:gd name="connsiteX53" fmla="*/ 148486 w 608814"/>
                <a:gd name="connsiteY53" fmla="*/ 347095 h 585693"/>
                <a:gd name="connsiteX54" fmla="*/ 140099 w 608814"/>
                <a:gd name="connsiteY54" fmla="*/ 376000 h 585693"/>
                <a:gd name="connsiteX55" fmla="*/ 140099 w 608814"/>
                <a:gd name="connsiteY55" fmla="*/ 420922 h 585693"/>
                <a:gd name="connsiteX56" fmla="*/ 116229 w 608814"/>
                <a:gd name="connsiteY56" fmla="*/ 420922 h 585693"/>
                <a:gd name="connsiteX57" fmla="*/ 96413 w 608814"/>
                <a:gd name="connsiteY57" fmla="*/ 401131 h 585693"/>
                <a:gd name="connsiteX58" fmla="*/ 96413 w 608814"/>
                <a:gd name="connsiteY58" fmla="*/ 380787 h 585693"/>
                <a:gd name="connsiteX59" fmla="*/ 71806 w 608814"/>
                <a:gd name="connsiteY59" fmla="*/ 366150 h 585693"/>
                <a:gd name="connsiteX60" fmla="*/ 53742 w 608814"/>
                <a:gd name="connsiteY60" fmla="*/ 376552 h 585693"/>
                <a:gd name="connsiteX61" fmla="*/ 38719 w 608814"/>
                <a:gd name="connsiteY61" fmla="*/ 378577 h 585693"/>
                <a:gd name="connsiteX62" fmla="*/ 26738 w 608814"/>
                <a:gd name="connsiteY62" fmla="*/ 369372 h 585693"/>
                <a:gd name="connsiteX63" fmla="*/ 2683 w 608814"/>
                <a:gd name="connsiteY63" fmla="*/ 327764 h 585693"/>
                <a:gd name="connsiteX64" fmla="*/ 9872 w 608814"/>
                <a:gd name="connsiteY64" fmla="*/ 300700 h 585693"/>
                <a:gd name="connsiteX65" fmla="*/ 28120 w 608814"/>
                <a:gd name="connsiteY65" fmla="*/ 290206 h 585693"/>
                <a:gd name="connsiteX66" fmla="*/ 26645 w 608814"/>
                <a:gd name="connsiteY66" fmla="*/ 276122 h 585693"/>
                <a:gd name="connsiteX67" fmla="*/ 28120 w 608814"/>
                <a:gd name="connsiteY67" fmla="*/ 262038 h 585693"/>
                <a:gd name="connsiteX68" fmla="*/ 9872 w 608814"/>
                <a:gd name="connsiteY68" fmla="*/ 251544 h 585693"/>
                <a:gd name="connsiteX69" fmla="*/ 2683 w 608814"/>
                <a:gd name="connsiteY69" fmla="*/ 224572 h 585693"/>
                <a:gd name="connsiteX70" fmla="*/ 26738 w 608814"/>
                <a:gd name="connsiteY70" fmla="*/ 182964 h 585693"/>
                <a:gd name="connsiteX71" fmla="*/ 38719 w 608814"/>
                <a:gd name="connsiteY71" fmla="*/ 173759 h 585693"/>
                <a:gd name="connsiteX72" fmla="*/ 53742 w 608814"/>
                <a:gd name="connsiteY72" fmla="*/ 175692 h 585693"/>
                <a:gd name="connsiteX73" fmla="*/ 71806 w 608814"/>
                <a:gd name="connsiteY73" fmla="*/ 186094 h 585693"/>
                <a:gd name="connsiteX74" fmla="*/ 96413 w 608814"/>
                <a:gd name="connsiteY74" fmla="*/ 171457 h 585693"/>
                <a:gd name="connsiteX75" fmla="*/ 96413 w 608814"/>
                <a:gd name="connsiteY75" fmla="*/ 151113 h 585693"/>
                <a:gd name="connsiteX76" fmla="*/ 116229 w 608814"/>
                <a:gd name="connsiteY76" fmla="*/ 131322 h 585693"/>
                <a:gd name="connsiteX77" fmla="*/ 445756 w 608814"/>
                <a:gd name="connsiteY77" fmla="*/ 83476 h 585693"/>
                <a:gd name="connsiteX78" fmla="*/ 414140 w 608814"/>
                <a:gd name="connsiteY78" fmla="*/ 115044 h 585693"/>
                <a:gd name="connsiteX79" fmla="*/ 445756 w 608814"/>
                <a:gd name="connsiteY79" fmla="*/ 146520 h 585693"/>
                <a:gd name="connsiteX80" fmla="*/ 477371 w 608814"/>
                <a:gd name="connsiteY80" fmla="*/ 115044 h 585693"/>
                <a:gd name="connsiteX81" fmla="*/ 445756 w 608814"/>
                <a:gd name="connsiteY81" fmla="*/ 83476 h 585693"/>
                <a:gd name="connsiteX82" fmla="*/ 426676 w 608814"/>
                <a:gd name="connsiteY82" fmla="*/ 0 h 585693"/>
                <a:gd name="connsiteX83" fmla="*/ 464835 w 608814"/>
                <a:gd name="connsiteY83" fmla="*/ 0 h 585693"/>
                <a:gd name="connsiteX84" fmla="*/ 480597 w 608814"/>
                <a:gd name="connsiteY84" fmla="*/ 15738 h 585693"/>
                <a:gd name="connsiteX85" fmla="*/ 480597 w 608814"/>
                <a:gd name="connsiteY85" fmla="*/ 31936 h 585693"/>
                <a:gd name="connsiteX86" fmla="*/ 500138 w 608814"/>
                <a:gd name="connsiteY86" fmla="*/ 43533 h 585693"/>
                <a:gd name="connsiteX87" fmla="*/ 514425 w 608814"/>
                <a:gd name="connsiteY87" fmla="*/ 35249 h 585693"/>
                <a:gd name="connsiteX88" fmla="*/ 535901 w 608814"/>
                <a:gd name="connsiteY88" fmla="*/ 40956 h 585693"/>
                <a:gd name="connsiteX89" fmla="*/ 554981 w 608814"/>
                <a:gd name="connsiteY89" fmla="*/ 73996 h 585693"/>
                <a:gd name="connsiteX90" fmla="*/ 556640 w 608814"/>
                <a:gd name="connsiteY90" fmla="*/ 85961 h 585693"/>
                <a:gd name="connsiteX91" fmla="*/ 549266 w 608814"/>
                <a:gd name="connsiteY91" fmla="*/ 95440 h 585693"/>
                <a:gd name="connsiteX92" fmla="*/ 534887 w 608814"/>
                <a:gd name="connsiteY92" fmla="*/ 103815 h 585693"/>
                <a:gd name="connsiteX93" fmla="*/ 535993 w 608814"/>
                <a:gd name="connsiteY93" fmla="*/ 115044 h 585693"/>
                <a:gd name="connsiteX94" fmla="*/ 535717 w 608814"/>
                <a:gd name="connsiteY94" fmla="*/ 117621 h 585693"/>
                <a:gd name="connsiteX95" fmla="*/ 521153 w 608814"/>
                <a:gd name="connsiteY95" fmla="*/ 117621 h 585693"/>
                <a:gd name="connsiteX96" fmla="*/ 466126 w 608814"/>
                <a:gd name="connsiteY96" fmla="*/ 172565 h 585693"/>
                <a:gd name="connsiteX97" fmla="*/ 466126 w 608814"/>
                <a:gd name="connsiteY97" fmla="*/ 229719 h 585693"/>
                <a:gd name="connsiteX98" fmla="*/ 466126 w 608814"/>
                <a:gd name="connsiteY98" fmla="*/ 242604 h 585693"/>
                <a:gd name="connsiteX99" fmla="*/ 453590 w 608814"/>
                <a:gd name="connsiteY99" fmla="*/ 229995 h 585693"/>
                <a:gd name="connsiteX100" fmla="*/ 421330 w 608814"/>
                <a:gd name="connsiteY100" fmla="*/ 219319 h 585693"/>
                <a:gd name="connsiteX101" fmla="*/ 411928 w 608814"/>
                <a:gd name="connsiteY101" fmla="*/ 219319 h 585693"/>
                <a:gd name="connsiteX102" fmla="*/ 410914 w 608814"/>
                <a:gd name="connsiteY102" fmla="*/ 214257 h 585693"/>
                <a:gd name="connsiteX103" fmla="*/ 410914 w 608814"/>
                <a:gd name="connsiteY103" fmla="*/ 198059 h 585693"/>
                <a:gd name="connsiteX104" fmla="*/ 391373 w 608814"/>
                <a:gd name="connsiteY104" fmla="*/ 186463 h 585693"/>
                <a:gd name="connsiteX105" fmla="*/ 377086 w 608814"/>
                <a:gd name="connsiteY105" fmla="*/ 194746 h 585693"/>
                <a:gd name="connsiteX106" fmla="*/ 365104 w 608814"/>
                <a:gd name="connsiteY106" fmla="*/ 196310 h 585693"/>
                <a:gd name="connsiteX107" fmla="*/ 355610 w 608814"/>
                <a:gd name="connsiteY107" fmla="*/ 189040 h 585693"/>
                <a:gd name="connsiteX108" fmla="*/ 336530 w 608814"/>
                <a:gd name="connsiteY108" fmla="*/ 155999 h 585693"/>
                <a:gd name="connsiteX109" fmla="*/ 342245 w 608814"/>
                <a:gd name="connsiteY109" fmla="*/ 134463 h 585693"/>
                <a:gd name="connsiteX110" fmla="*/ 356716 w 608814"/>
                <a:gd name="connsiteY110" fmla="*/ 126180 h 585693"/>
                <a:gd name="connsiteX111" fmla="*/ 355518 w 608814"/>
                <a:gd name="connsiteY111" fmla="*/ 115044 h 585693"/>
                <a:gd name="connsiteX112" fmla="*/ 356716 w 608814"/>
                <a:gd name="connsiteY112" fmla="*/ 103815 h 585693"/>
                <a:gd name="connsiteX113" fmla="*/ 342245 w 608814"/>
                <a:gd name="connsiteY113" fmla="*/ 95440 h 585693"/>
                <a:gd name="connsiteX114" fmla="*/ 336530 w 608814"/>
                <a:gd name="connsiteY114" fmla="*/ 73996 h 585693"/>
                <a:gd name="connsiteX115" fmla="*/ 355610 w 608814"/>
                <a:gd name="connsiteY115" fmla="*/ 40956 h 585693"/>
                <a:gd name="connsiteX116" fmla="*/ 365104 w 608814"/>
                <a:gd name="connsiteY116" fmla="*/ 33685 h 585693"/>
                <a:gd name="connsiteX117" fmla="*/ 377086 w 608814"/>
                <a:gd name="connsiteY117" fmla="*/ 35249 h 585693"/>
                <a:gd name="connsiteX118" fmla="*/ 391373 w 608814"/>
                <a:gd name="connsiteY118" fmla="*/ 43533 h 585693"/>
                <a:gd name="connsiteX119" fmla="*/ 410914 w 608814"/>
                <a:gd name="connsiteY119" fmla="*/ 31936 h 585693"/>
                <a:gd name="connsiteX120" fmla="*/ 410914 w 608814"/>
                <a:gd name="connsiteY120" fmla="*/ 15738 h 585693"/>
                <a:gd name="connsiteX121" fmla="*/ 426676 w 608814"/>
                <a:gd name="connsiteY121" fmla="*/ 0 h 58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608814" h="585693">
                  <a:moveTo>
                    <a:pt x="195114" y="351627"/>
                  </a:moveTo>
                  <a:lnTo>
                    <a:pt x="258290" y="351627"/>
                  </a:lnTo>
                  <a:cubicBezTo>
                    <a:pt x="271848" y="351627"/>
                    <a:pt x="282731" y="362580"/>
                    <a:pt x="282731" y="376018"/>
                  </a:cubicBezTo>
                  <a:lnTo>
                    <a:pt x="282731" y="561210"/>
                  </a:lnTo>
                  <a:cubicBezTo>
                    <a:pt x="282731" y="574740"/>
                    <a:pt x="271848" y="585693"/>
                    <a:pt x="258290" y="585693"/>
                  </a:cubicBezTo>
                  <a:lnTo>
                    <a:pt x="195114" y="585693"/>
                  </a:lnTo>
                  <a:cubicBezTo>
                    <a:pt x="181556" y="585693"/>
                    <a:pt x="170673" y="574740"/>
                    <a:pt x="170673" y="561210"/>
                  </a:cubicBezTo>
                  <a:lnTo>
                    <a:pt x="170673" y="376018"/>
                  </a:lnTo>
                  <a:cubicBezTo>
                    <a:pt x="170673" y="362580"/>
                    <a:pt x="181556" y="351627"/>
                    <a:pt x="195114" y="351627"/>
                  </a:cubicBezTo>
                  <a:close/>
                  <a:moveTo>
                    <a:pt x="358100" y="249872"/>
                  </a:moveTo>
                  <a:lnTo>
                    <a:pt x="421316" y="249872"/>
                  </a:lnTo>
                  <a:cubicBezTo>
                    <a:pt x="434771" y="249872"/>
                    <a:pt x="445737" y="260735"/>
                    <a:pt x="445737" y="274267"/>
                  </a:cubicBezTo>
                  <a:lnTo>
                    <a:pt x="445737" y="561206"/>
                  </a:lnTo>
                  <a:cubicBezTo>
                    <a:pt x="445737" y="574738"/>
                    <a:pt x="434771" y="585693"/>
                    <a:pt x="421316" y="585693"/>
                  </a:cubicBezTo>
                  <a:lnTo>
                    <a:pt x="358100" y="585693"/>
                  </a:lnTo>
                  <a:cubicBezTo>
                    <a:pt x="344645" y="585693"/>
                    <a:pt x="333679" y="574738"/>
                    <a:pt x="333679" y="561206"/>
                  </a:cubicBezTo>
                  <a:lnTo>
                    <a:pt x="333679" y="274267"/>
                  </a:lnTo>
                  <a:cubicBezTo>
                    <a:pt x="333679" y="260735"/>
                    <a:pt x="344645" y="249872"/>
                    <a:pt x="358100" y="249872"/>
                  </a:cubicBezTo>
                  <a:close/>
                  <a:moveTo>
                    <a:pt x="140260" y="224680"/>
                  </a:moveTo>
                  <a:cubicBezTo>
                    <a:pt x="168749" y="224680"/>
                    <a:pt x="191844" y="247711"/>
                    <a:pt x="191844" y="276122"/>
                  </a:cubicBezTo>
                  <a:cubicBezTo>
                    <a:pt x="191844" y="304533"/>
                    <a:pt x="168749" y="327564"/>
                    <a:pt x="140260" y="327564"/>
                  </a:cubicBezTo>
                  <a:cubicBezTo>
                    <a:pt x="111771" y="327564"/>
                    <a:pt x="88676" y="304533"/>
                    <a:pt x="88676" y="276122"/>
                  </a:cubicBezTo>
                  <a:cubicBezTo>
                    <a:pt x="88676" y="247711"/>
                    <a:pt x="111771" y="224680"/>
                    <a:pt x="140260" y="224680"/>
                  </a:cubicBezTo>
                  <a:close/>
                  <a:moveTo>
                    <a:pt x="521177" y="148117"/>
                  </a:moveTo>
                  <a:lnTo>
                    <a:pt x="584301" y="148117"/>
                  </a:lnTo>
                  <a:cubicBezTo>
                    <a:pt x="597848" y="148117"/>
                    <a:pt x="608814" y="159070"/>
                    <a:pt x="608814" y="172601"/>
                  </a:cubicBezTo>
                  <a:lnTo>
                    <a:pt x="608814" y="561209"/>
                  </a:lnTo>
                  <a:cubicBezTo>
                    <a:pt x="608814" y="574740"/>
                    <a:pt x="597848" y="585693"/>
                    <a:pt x="584301" y="585693"/>
                  </a:cubicBezTo>
                  <a:lnTo>
                    <a:pt x="521177" y="585693"/>
                  </a:lnTo>
                  <a:cubicBezTo>
                    <a:pt x="507722" y="585693"/>
                    <a:pt x="496756" y="574740"/>
                    <a:pt x="496756" y="561209"/>
                  </a:cubicBezTo>
                  <a:lnTo>
                    <a:pt x="496756" y="172601"/>
                  </a:lnTo>
                  <a:cubicBezTo>
                    <a:pt x="496756" y="159070"/>
                    <a:pt x="507722" y="148117"/>
                    <a:pt x="521177" y="148117"/>
                  </a:cubicBezTo>
                  <a:close/>
                  <a:moveTo>
                    <a:pt x="116229" y="131322"/>
                  </a:moveTo>
                  <a:lnTo>
                    <a:pt x="164246" y="131322"/>
                  </a:lnTo>
                  <a:cubicBezTo>
                    <a:pt x="175214" y="131322"/>
                    <a:pt x="184061" y="140159"/>
                    <a:pt x="184061" y="151113"/>
                  </a:cubicBezTo>
                  <a:lnTo>
                    <a:pt x="184061" y="171457"/>
                  </a:lnTo>
                  <a:cubicBezTo>
                    <a:pt x="193001" y="175231"/>
                    <a:pt x="201019" y="180386"/>
                    <a:pt x="208669" y="186094"/>
                  </a:cubicBezTo>
                  <a:lnTo>
                    <a:pt x="226641" y="175692"/>
                  </a:lnTo>
                  <a:cubicBezTo>
                    <a:pt x="236134" y="170261"/>
                    <a:pt x="248300" y="173482"/>
                    <a:pt x="253737" y="182964"/>
                  </a:cubicBezTo>
                  <a:lnTo>
                    <a:pt x="277792" y="224572"/>
                  </a:lnTo>
                  <a:cubicBezTo>
                    <a:pt x="280465" y="229083"/>
                    <a:pt x="281110" y="234514"/>
                    <a:pt x="279727" y="239577"/>
                  </a:cubicBezTo>
                  <a:cubicBezTo>
                    <a:pt x="278437" y="244640"/>
                    <a:pt x="275119" y="248966"/>
                    <a:pt x="270511" y="251544"/>
                  </a:cubicBezTo>
                  <a:lnTo>
                    <a:pt x="252355" y="262038"/>
                  </a:lnTo>
                  <a:cubicBezTo>
                    <a:pt x="253000" y="266733"/>
                    <a:pt x="253829" y="271335"/>
                    <a:pt x="253829" y="276122"/>
                  </a:cubicBezTo>
                  <a:cubicBezTo>
                    <a:pt x="253829" y="281001"/>
                    <a:pt x="253000" y="285604"/>
                    <a:pt x="252355" y="290206"/>
                  </a:cubicBezTo>
                  <a:lnTo>
                    <a:pt x="270511" y="300700"/>
                  </a:lnTo>
                  <a:cubicBezTo>
                    <a:pt x="279174" y="305671"/>
                    <a:pt x="282308" y="316165"/>
                    <a:pt x="278714" y="325094"/>
                  </a:cubicBezTo>
                  <a:cubicBezTo>
                    <a:pt x="272354" y="322609"/>
                    <a:pt x="265442" y="321136"/>
                    <a:pt x="258253" y="321136"/>
                  </a:cubicBezTo>
                  <a:lnTo>
                    <a:pt x="195858" y="321136"/>
                  </a:lnTo>
                  <a:cubicBezTo>
                    <a:pt x="205904" y="308709"/>
                    <a:pt x="212171" y="293244"/>
                    <a:pt x="212171" y="276122"/>
                  </a:cubicBezTo>
                  <a:cubicBezTo>
                    <a:pt x="212171" y="236539"/>
                    <a:pt x="179914" y="204320"/>
                    <a:pt x="140191" y="204320"/>
                  </a:cubicBezTo>
                  <a:cubicBezTo>
                    <a:pt x="100561" y="204320"/>
                    <a:pt x="68304" y="236539"/>
                    <a:pt x="68304" y="276122"/>
                  </a:cubicBezTo>
                  <a:cubicBezTo>
                    <a:pt x="68304" y="315797"/>
                    <a:pt x="100561" y="348016"/>
                    <a:pt x="140191" y="348016"/>
                  </a:cubicBezTo>
                  <a:cubicBezTo>
                    <a:pt x="143048" y="348016"/>
                    <a:pt x="145721" y="347463"/>
                    <a:pt x="148486" y="347095"/>
                  </a:cubicBezTo>
                  <a:cubicBezTo>
                    <a:pt x="143233" y="355564"/>
                    <a:pt x="140099" y="365414"/>
                    <a:pt x="140099" y="376000"/>
                  </a:cubicBezTo>
                  <a:lnTo>
                    <a:pt x="140099" y="420922"/>
                  </a:lnTo>
                  <a:lnTo>
                    <a:pt x="116229" y="420922"/>
                  </a:lnTo>
                  <a:cubicBezTo>
                    <a:pt x="105261" y="420922"/>
                    <a:pt x="96413" y="412085"/>
                    <a:pt x="96413" y="401131"/>
                  </a:cubicBezTo>
                  <a:lnTo>
                    <a:pt x="96413" y="380787"/>
                  </a:lnTo>
                  <a:cubicBezTo>
                    <a:pt x="87474" y="377013"/>
                    <a:pt x="79455" y="371950"/>
                    <a:pt x="71806" y="366150"/>
                  </a:cubicBezTo>
                  <a:lnTo>
                    <a:pt x="53742" y="376552"/>
                  </a:lnTo>
                  <a:cubicBezTo>
                    <a:pt x="49226" y="379222"/>
                    <a:pt x="43788" y="379866"/>
                    <a:pt x="38719" y="378577"/>
                  </a:cubicBezTo>
                  <a:cubicBezTo>
                    <a:pt x="33650" y="377197"/>
                    <a:pt x="29318" y="373883"/>
                    <a:pt x="26738" y="369372"/>
                  </a:cubicBezTo>
                  <a:lnTo>
                    <a:pt x="2683" y="327764"/>
                  </a:lnTo>
                  <a:cubicBezTo>
                    <a:pt x="-2847" y="318282"/>
                    <a:pt x="471" y="306131"/>
                    <a:pt x="9872" y="300700"/>
                  </a:cubicBezTo>
                  <a:lnTo>
                    <a:pt x="28120" y="290206"/>
                  </a:lnTo>
                  <a:cubicBezTo>
                    <a:pt x="27475" y="285604"/>
                    <a:pt x="26645" y="281001"/>
                    <a:pt x="26645" y="276122"/>
                  </a:cubicBezTo>
                  <a:cubicBezTo>
                    <a:pt x="26645" y="271335"/>
                    <a:pt x="27475" y="266733"/>
                    <a:pt x="28120" y="262038"/>
                  </a:cubicBezTo>
                  <a:lnTo>
                    <a:pt x="9872" y="251544"/>
                  </a:lnTo>
                  <a:cubicBezTo>
                    <a:pt x="471" y="246113"/>
                    <a:pt x="-2847" y="233962"/>
                    <a:pt x="2683" y="224572"/>
                  </a:cubicBezTo>
                  <a:lnTo>
                    <a:pt x="26738" y="182964"/>
                  </a:lnTo>
                  <a:cubicBezTo>
                    <a:pt x="29318" y="178361"/>
                    <a:pt x="33650" y="175139"/>
                    <a:pt x="38719" y="173759"/>
                  </a:cubicBezTo>
                  <a:cubicBezTo>
                    <a:pt x="43788" y="172378"/>
                    <a:pt x="49226" y="173114"/>
                    <a:pt x="53742" y="175692"/>
                  </a:cubicBezTo>
                  <a:lnTo>
                    <a:pt x="71806" y="186094"/>
                  </a:lnTo>
                  <a:cubicBezTo>
                    <a:pt x="79455" y="180386"/>
                    <a:pt x="87474" y="175231"/>
                    <a:pt x="96413" y="171457"/>
                  </a:cubicBezTo>
                  <a:lnTo>
                    <a:pt x="96413" y="151113"/>
                  </a:lnTo>
                  <a:cubicBezTo>
                    <a:pt x="96413" y="140159"/>
                    <a:pt x="105261" y="131322"/>
                    <a:pt x="116229" y="131322"/>
                  </a:cubicBezTo>
                  <a:close/>
                  <a:moveTo>
                    <a:pt x="445756" y="83476"/>
                  </a:moveTo>
                  <a:cubicBezTo>
                    <a:pt x="428335" y="83476"/>
                    <a:pt x="414140" y="97557"/>
                    <a:pt x="414140" y="115044"/>
                  </a:cubicBezTo>
                  <a:cubicBezTo>
                    <a:pt x="414140" y="132438"/>
                    <a:pt x="428335" y="146520"/>
                    <a:pt x="445756" y="146520"/>
                  </a:cubicBezTo>
                  <a:cubicBezTo>
                    <a:pt x="463176" y="146520"/>
                    <a:pt x="477371" y="132438"/>
                    <a:pt x="477371" y="115044"/>
                  </a:cubicBezTo>
                  <a:cubicBezTo>
                    <a:pt x="477371" y="97557"/>
                    <a:pt x="463176" y="83476"/>
                    <a:pt x="445756" y="83476"/>
                  </a:cubicBezTo>
                  <a:close/>
                  <a:moveTo>
                    <a:pt x="426676" y="0"/>
                  </a:moveTo>
                  <a:lnTo>
                    <a:pt x="464835" y="0"/>
                  </a:lnTo>
                  <a:cubicBezTo>
                    <a:pt x="473500" y="0"/>
                    <a:pt x="480597" y="7087"/>
                    <a:pt x="480597" y="15738"/>
                  </a:cubicBezTo>
                  <a:lnTo>
                    <a:pt x="480597" y="31936"/>
                  </a:lnTo>
                  <a:cubicBezTo>
                    <a:pt x="487694" y="34881"/>
                    <a:pt x="494054" y="38931"/>
                    <a:pt x="500138" y="43533"/>
                  </a:cubicBezTo>
                  <a:lnTo>
                    <a:pt x="514425" y="35249"/>
                  </a:lnTo>
                  <a:cubicBezTo>
                    <a:pt x="521983" y="30924"/>
                    <a:pt x="531569" y="33501"/>
                    <a:pt x="535901" y="40956"/>
                  </a:cubicBezTo>
                  <a:lnTo>
                    <a:pt x="554981" y="73996"/>
                  </a:lnTo>
                  <a:cubicBezTo>
                    <a:pt x="557101" y="77585"/>
                    <a:pt x="557654" y="81911"/>
                    <a:pt x="556640" y="85961"/>
                  </a:cubicBezTo>
                  <a:cubicBezTo>
                    <a:pt x="555534" y="89918"/>
                    <a:pt x="552861" y="93415"/>
                    <a:pt x="549266" y="95440"/>
                  </a:cubicBezTo>
                  <a:lnTo>
                    <a:pt x="534887" y="103815"/>
                  </a:lnTo>
                  <a:cubicBezTo>
                    <a:pt x="535348" y="107497"/>
                    <a:pt x="535993" y="111178"/>
                    <a:pt x="535993" y="115044"/>
                  </a:cubicBezTo>
                  <a:cubicBezTo>
                    <a:pt x="535993" y="115872"/>
                    <a:pt x="535809" y="116700"/>
                    <a:pt x="535717" y="117621"/>
                  </a:cubicBezTo>
                  <a:lnTo>
                    <a:pt x="521153" y="117621"/>
                  </a:lnTo>
                  <a:cubicBezTo>
                    <a:pt x="490828" y="117621"/>
                    <a:pt x="466126" y="142286"/>
                    <a:pt x="466126" y="172565"/>
                  </a:cubicBezTo>
                  <a:lnTo>
                    <a:pt x="466126" y="229719"/>
                  </a:lnTo>
                  <a:lnTo>
                    <a:pt x="466126" y="242604"/>
                  </a:lnTo>
                  <a:cubicBezTo>
                    <a:pt x="462715" y="237726"/>
                    <a:pt x="458383" y="233493"/>
                    <a:pt x="453590" y="229995"/>
                  </a:cubicBezTo>
                  <a:cubicBezTo>
                    <a:pt x="444465" y="223369"/>
                    <a:pt x="433404" y="219319"/>
                    <a:pt x="421330" y="219319"/>
                  </a:cubicBezTo>
                  <a:lnTo>
                    <a:pt x="411928" y="219319"/>
                  </a:lnTo>
                  <a:cubicBezTo>
                    <a:pt x="411375" y="217755"/>
                    <a:pt x="410914" y="216098"/>
                    <a:pt x="410914" y="214257"/>
                  </a:cubicBezTo>
                  <a:lnTo>
                    <a:pt x="410914" y="198059"/>
                  </a:lnTo>
                  <a:cubicBezTo>
                    <a:pt x="403817" y="195114"/>
                    <a:pt x="397457" y="191064"/>
                    <a:pt x="391373" y="186463"/>
                  </a:cubicBezTo>
                  <a:lnTo>
                    <a:pt x="377086" y="194746"/>
                  </a:lnTo>
                  <a:cubicBezTo>
                    <a:pt x="373492" y="196863"/>
                    <a:pt x="369160" y="197415"/>
                    <a:pt x="365104" y="196310"/>
                  </a:cubicBezTo>
                  <a:cubicBezTo>
                    <a:pt x="361140" y="195206"/>
                    <a:pt x="357638" y="192629"/>
                    <a:pt x="355610" y="189040"/>
                  </a:cubicBezTo>
                  <a:lnTo>
                    <a:pt x="336530" y="155999"/>
                  </a:lnTo>
                  <a:cubicBezTo>
                    <a:pt x="332198" y="148452"/>
                    <a:pt x="334687" y="138881"/>
                    <a:pt x="342245" y="134463"/>
                  </a:cubicBezTo>
                  <a:lnTo>
                    <a:pt x="356716" y="126180"/>
                  </a:lnTo>
                  <a:cubicBezTo>
                    <a:pt x="356163" y="122498"/>
                    <a:pt x="355518" y="118817"/>
                    <a:pt x="355518" y="115044"/>
                  </a:cubicBezTo>
                  <a:cubicBezTo>
                    <a:pt x="355518" y="111178"/>
                    <a:pt x="356163" y="107497"/>
                    <a:pt x="356716" y="103815"/>
                  </a:cubicBezTo>
                  <a:lnTo>
                    <a:pt x="342245" y="95440"/>
                  </a:lnTo>
                  <a:cubicBezTo>
                    <a:pt x="334687" y="91115"/>
                    <a:pt x="332198" y="81543"/>
                    <a:pt x="336530" y="73996"/>
                  </a:cubicBezTo>
                  <a:lnTo>
                    <a:pt x="355610" y="40956"/>
                  </a:lnTo>
                  <a:cubicBezTo>
                    <a:pt x="357638" y="37366"/>
                    <a:pt x="361140" y="34789"/>
                    <a:pt x="365104" y="33685"/>
                  </a:cubicBezTo>
                  <a:cubicBezTo>
                    <a:pt x="369160" y="32580"/>
                    <a:pt x="373492" y="33133"/>
                    <a:pt x="377086" y="35249"/>
                  </a:cubicBezTo>
                  <a:lnTo>
                    <a:pt x="391373" y="43533"/>
                  </a:lnTo>
                  <a:cubicBezTo>
                    <a:pt x="397457" y="38931"/>
                    <a:pt x="403817" y="34881"/>
                    <a:pt x="410914" y="31936"/>
                  </a:cubicBezTo>
                  <a:lnTo>
                    <a:pt x="410914" y="15738"/>
                  </a:lnTo>
                  <a:cubicBezTo>
                    <a:pt x="410914" y="7087"/>
                    <a:pt x="418011" y="0"/>
                    <a:pt x="426676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 spc="60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2" name="îsľïďe">
              <a:extLst>
                <a:ext uri="{FF2B5EF4-FFF2-40B4-BE49-F238E27FC236}">
                  <a16:creationId xmlns:a16="http://schemas.microsoft.com/office/drawing/2014/main" id="{D5A6C92A-A7C8-46D0-B009-BA1248846D12}"/>
                </a:ext>
              </a:extLst>
            </p:cNvPr>
            <p:cNvSpPr/>
            <p:nvPr/>
          </p:nvSpPr>
          <p:spPr bwMode="auto">
            <a:xfrm>
              <a:off x="7708100" y="3367816"/>
              <a:ext cx="668966" cy="541468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id-ID" spc="60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grpSp>
          <p:nvGrpSpPr>
            <p:cNvPr id="23" name="î$ļîḓé">
              <a:extLst>
                <a:ext uri="{FF2B5EF4-FFF2-40B4-BE49-F238E27FC236}">
                  <a16:creationId xmlns:a16="http://schemas.microsoft.com/office/drawing/2014/main" id="{D5EC7F85-6C5A-45C5-A6C9-E5E299FF4625}"/>
                </a:ext>
              </a:extLst>
            </p:cNvPr>
            <p:cNvGrpSpPr/>
            <p:nvPr/>
          </p:nvGrpSpPr>
          <p:grpSpPr>
            <a:xfrm>
              <a:off x="1888879" y="1397449"/>
              <a:ext cx="4930135" cy="1056347"/>
              <a:chOff x="682766" y="1221513"/>
              <a:chExt cx="4930135" cy="1056347"/>
            </a:xfrm>
          </p:grpSpPr>
          <p:sp>
            <p:nvSpPr>
              <p:cNvPr id="32" name="îṥľiḑè">
                <a:extLst>
                  <a:ext uri="{FF2B5EF4-FFF2-40B4-BE49-F238E27FC236}">
                    <a16:creationId xmlns:a16="http://schemas.microsoft.com/office/drawing/2014/main" id="{A326E8E2-7B92-4586-B7DB-D3AFCBF55DB3}"/>
                  </a:ext>
                </a:extLst>
              </p:cNvPr>
              <p:cNvSpPr/>
              <p:nvPr/>
            </p:nvSpPr>
            <p:spPr bwMode="auto">
              <a:xfrm>
                <a:off x="682766" y="1634394"/>
                <a:ext cx="4930135" cy="6434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 algn="r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点击输入您的文字内容</a:t>
                </a:r>
                <a:endParaRPr lang="en-US" altLang="zh-CN" sz="11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  <a:p>
                <a:pPr marL="171450" indent="-171450" algn="r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点击这里输入您的文字内容，点击输入文字。</a:t>
                </a:r>
                <a:endParaRPr lang="en-US" altLang="zh-CN" sz="11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</p:txBody>
          </p:sp>
          <p:sp>
            <p:nvSpPr>
              <p:cNvPr id="33" name="îsļîḋê">
                <a:extLst>
                  <a:ext uri="{FF2B5EF4-FFF2-40B4-BE49-F238E27FC236}">
                    <a16:creationId xmlns:a16="http://schemas.microsoft.com/office/drawing/2014/main" id="{774E2100-8F8A-414D-9620-2650ADC21A07}"/>
                  </a:ext>
                </a:extLst>
              </p:cNvPr>
              <p:cNvSpPr txBox="1"/>
              <p:nvPr/>
            </p:nvSpPr>
            <p:spPr bwMode="auto">
              <a:xfrm>
                <a:off x="1577477" y="1221513"/>
                <a:ext cx="4035424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spcBef>
                    <a:spcPct val="0"/>
                  </a:spcBef>
                </a:pPr>
                <a:r>
                  <a:rPr lang="zh-CN" altLang="en-US" b="1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点击输入</a:t>
                </a:r>
                <a:endParaRPr lang="en-US" altLang="zh-CN" b="1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</p:txBody>
          </p:sp>
        </p:grpSp>
        <p:grpSp>
          <p:nvGrpSpPr>
            <p:cNvPr id="24" name="î$1ïḓê">
              <a:extLst>
                <a:ext uri="{FF2B5EF4-FFF2-40B4-BE49-F238E27FC236}">
                  <a16:creationId xmlns:a16="http://schemas.microsoft.com/office/drawing/2014/main" id="{58CD1B52-D170-4FFB-BC44-758D6987CBE6}"/>
                </a:ext>
              </a:extLst>
            </p:cNvPr>
            <p:cNvGrpSpPr/>
            <p:nvPr/>
          </p:nvGrpSpPr>
          <p:grpSpPr>
            <a:xfrm>
              <a:off x="1279402" y="3161826"/>
              <a:ext cx="4930135" cy="1056347"/>
              <a:chOff x="682766" y="2859469"/>
              <a:chExt cx="4930135" cy="1056347"/>
            </a:xfrm>
          </p:grpSpPr>
          <p:sp>
            <p:nvSpPr>
              <p:cNvPr id="30" name="îṧļîďè">
                <a:extLst>
                  <a:ext uri="{FF2B5EF4-FFF2-40B4-BE49-F238E27FC236}">
                    <a16:creationId xmlns:a16="http://schemas.microsoft.com/office/drawing/2014/main" id="{5D4DDB78-7135-4286-A820-438024FB0EA9}"/>
                  </a:ext>
                </a:extLst>
              </p:cNvPr>
              <p:cNvSpPr/>
              <p:nvPr/>
            </p:nvSpPr>
            <p:spPr bwMode="auto">
              <a:xfrm>
                <a:off x="682766" y="3272350"/>
                <a:ext cx="4930135" cy="6434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 algn="r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点击输入您的文字内容</a:t>
                </a:r>
                <a:endParaRPr lang="en-US" altLang="zh-CN" sz="11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  <a:p>
                <a:pPr marL="171450" indent="-171450" algn="r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点击这里输入您的文字内容，点击输入文字。</a:t>
                </a:r>
                <a:endParaRPr lang="en-US" altLang="zh-CN" sz="11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</p:txBody>
          </p:sp>
          <p:sp>
            <p:nvSpPr>
              <p:cNvPr id="31" name="iśľiḍè">
                <a:extLst>
                  <a:ext uri="{FF2B5EF4-FFF2-40B4-BE49-F238E27FC236}">
                    <a16:creationId xmlns:a16="http://schemas.microsoft.com/office/drawing/2014/main" id="{79F7007B-C239-4D2F-AB90-E9E012A01A51}"/>
                  </a:ext>
                </a:extLst>
              </p:cNvPr>
              <p:cNvSpPr txBox="1"/>
              <p:nvPr/>
            </p:nvSpPr>
            <p:spPr bwMode="auto">
              <a:xfrm>
                <a:off x="1577477" y="2859469"/>
                <a:ext cx="4035424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点击输入</a:t>
                </a:r>
                <a:endParaRPr lang="en-US" altLang="zh-CN" sz="1800" b="1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</p:txBody>
          </p:sp>
        </p:grpSp>
        <p:grpSp>
          <p:nvGrpSpPr>
            <p:cNvPr id="25" name="îşliḓé">
              <a:extLst>
                <a:ext uri="{FF2B5EF4-FFF2-40B4-BE49-F238E27FC236}">
                  <a16:creationId xmlns:a16="http://schemas.microsoft.com/office/drawing/2014/main" id="{8ED58004-A4FA-422E-AC8A-8C2303E4C14F}"/>
                </a:ext>
              </a:extLst>
            </p:cNvPr>
            <p:cNvGrpSpPr/>
            <p:nvPr/>
          </p:nvGrpSpPr>
          <p:grpSpPr>
            <a:xfrm>
              <a:off x="669925" y="4823305"/>
              <a:ext cx="4930135" cy="1056347"/>
              <a:chOff x="682766" y="2859469"/>
              <a:chExt cx="4930135" cy="1056347"/>
            </a:xfrm>
          </p:grpSpPr>
          <p:sp>
            <p:nvSpPr>
              <p:cNvPr id="28" name="îṧ1íďê">
                <a:extLst>
                  <a:ext uri="{FF2B5EF4-FFF2-40B4-BE49-F238E27FC236}">
                    <a16:creationId xmlns:a16="http://schemas.microsoft.com/office/drawing/2014/main" id="{E4CC7BE2-4F32-4039-90F0-671E2C3C1364}"/>
                  </a:ext>
                </a:extLst>
              </p:cNvPr>
              <p:cNvSpPr/>
              <p:nvPr/>
            </p:nvSpPr>
            <p:spPr bwMode="auto">
              <a:xfrm>
                <a:off x="682766" y="3272350"/>
                <a:ext cx="4930135" cy="6434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 algn="r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点击输入您的文字内容</a:t>
                </a:r>
                <a:endParaRPr lang="en-US" altLang="zh-CN" sz="11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  <a:p>
                <a:pPr marL="171450" indent="-171450" algn="r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点击这里输入您的文字内容，点击输入文字。</a:t>
                </a:r>
                <a:endParaRPr lang="en-US" altLang="zh-CN" sz="11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</p:txBody>
          </p:sp>
          <p:sp>
            <p:nvSpPr>
              <p:cNvPr id="29" name="ïṩḻiḑê">
                <a:extLst>
                  <a:ext uri="{FF2B5EF4-FFF2-40B4-BE49-F238E27FC236}">
                    <a16:creationId xmlns:a16="http://schemas.microsoft.com/office/drawing/2014/main" id="{AD8C8D59-5D1E-4520-85FE-2CB6B6180D27}"/>
                  </a:ext>
                </a:extLst>
              </p:cNvPr>
              <p:cNvSpPr txBox="1"/>
              <p:nvPr/>
            </p:nvSpPr>
            <p:spPr bwMode="auto">
              <a:xfrm>
                <a:off x="1577477" y="2859469"/>
                <a:ext cx="4035424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sym typeface="MF LiHei (Noncommercial)"/>
                  </a:rPr>
                  <a:t>点击输入</a:t>
                </a:r>
                <a:endParaRPr lang="en-US" altLang="zh-CN" sz="1800" b="1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endParaRPr>
              </a:p>
            </p:txBody>
          </p:sp>
        </p:grp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069F4203-96DD-411B-8477-EE03AEB71EAB}"/>
                </a:ext>
              </a:extLst>
            </p:cNvPr>
            <p:cNvCxnSpPr>
              <a:cxnSpLocks/>
            </p:cNvCxnSpPr>
            <p:nvPr/>
          </p:nvCxnSpPr>
          <p:spPr>
            <a:xfrm>
              <a:off x="669925" y="2931273"/>
              <a:ext cx="5945153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E276B4AB-1275-4C81-A53F-D2A5EBA93EFC}"/>
                </a:ext>
              </a:extLst>
            </p:cNvPr>
            <p:cNvCxnSpPr>
              <a:cxnSpLocks/>
            </p:cNvCxnSpPr>
            <p:nvPr/>
          </p:nvCxnSpPr>
          <p:spPr>
            <a:xfrm>
              <a:off x="669925" y="4448726"/>
              <a:ext cx="5335676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72609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156335"/>
            <a:ext cx="12181840" cy="461665"/>
            <a:chOff x="0" y="248698"/>
            <a:chExt cx="12181840" cy="461665"/>
          </a:xfrm>
        </p:grpSpPr>
        <p:grpSp>
          <p:nvGrpSpPr>
            <p:cNvPr id="3" name="组合 2"/>
            <p:cNvGrpSpPr/>
            <p:nvPr/>
          </p:nvGrpSpPr>
          <p:grpSpPr>
            <a:xfrm>
              <a:off x="0" y="294640"/>
              <a:ext cx="880552" cy="375920"/>
              <a:chOff x="0" y="294640"/>
              <a:chExt cx="1094740" cy="467360"/>
            </a:xfrm>
            <a:solidFill>
              <a:srgbClr val="EE8A10"/>
            </a:solidFill>
          </p:grpSpPr>
          <p:sp>
            <p:nvSpPr>
              <p:cNvPr id="12" name="燕尾形 11"/>
              <p:cNvSpPr/>
              <p:nvPr/>
            </p:nvSpPr>
            <p:spPr>
              <a:xfrm>
                <a:off x="416560" y="294640"/>
                <a:ext cx="375920" cy="467360"/>
              </a:xfrm>
              <a:prstGeom prst="chevro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3" name="燕尾形 12"/>
              <p:cNvSpPr/>
              <p:nvPr/>
            </p:nvSpPr>
            <p:spPr>
              <a:xfrm>
                <a:off x="718820" y="294640"/>
                <a:ext cx="375920" cy="467360"/>
              </a:xfrm>
              <a:prstGeom prst="chevr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4" name="五边形 13"/>
              <p:cNvSpPr/>
              <p:nvPr/>
            </p:nvSpPr>
            <p:spPr>
              <a:xfrm>
                <a:off x="0" y="294640"/>
                <a:ext cx="518160" cy="467360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972489" y="248698"/>
              <a:ext cx="27025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3356076" y="408709"/>
              <a:ext cx="1749361" cy="147782"/>
              <a:chOff x="635462" y="775854"/>
              <a:chExt cx="1749361" cy="147782"/>
            </a:xfrm>
            <a:solidFill>
              <a:srgbClr val="EE8A10"/>
            </a:solidFill>
          </p:grpSpPr>
          <p:sp>
            <p:nvSpPr>
              <p:cNvPr id="7" name="椭圆 6"/>
              <p:cNvSpPr/>
              <p:nvPr/>
            </p:nvSpPr>
            <p:spPr>
              <a:xfrm>
                <a:off x="635462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1036319" y="775854"/>
                <a:ext cx="147781" cy="14778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1437176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1836185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2237042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>
              <a:off x="5212080" y="477520"/>
              <a:ext cx="6969760" cy="0"/>
            </a:xfrm>
            <a:prstGeom prst="line">
              <a:avLst/>
            </a:prstGeom>
            <a:ln w="317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1253458d-ba0b-4d2e-bb13-2c77dfe53ff7"/>
          <p:cNvGrpSpPr>
            <a:grpSpLocks noChangeAspect="1"/>
          </p:cNvGrpSpPr>
          <p:nvPr/>
        </p:nvGrpSpPr>
        <p:grpSpPr>
          <a:xfrm>
            <a:off x="2423592" y="857366"/>
            <a:ext cx="7344817" cy="6000637"/>
            <a:chOff x="2423592" y="857366"/>
            <a:chExt cx="7344817" cy="6000637"/>
          </a:xfrm>
        </p:grpSpPr>
        <p:sp>
          <p:nvSpPr>
            <p:cNvPr id="16" name="îṣļîḑé-Oval 42"/>
            <p:cNvSpPr/>
            <p:nvPr/>
          </p:nvSpPr>
          <p:spPr>
            <a:xfrm>
              <a:off x="8041938" y="1714600"/>
              <a:ext cx="628339" cy="628339"/>
            </a:xfrm>
            <a:prstGeom prst="ellipse">
              <a:avLst/>
            </a:prstGeom>
            <a:solidFill>
              <a:schemeClr val="accent4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17" name="îṣļîḑé-Freeform: Shape 43"/>
            <p:cNvSpPr/>
            <p:nvPr/>
          </p:nvSpPr>
          <p:spPr>
            <a:xfrm>
              <a:off x="8176582" y="1849242"/>
              <a:ext cx="359051" cy="359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260" y="14462"/>
                  </a:moveTo>
                  <a:cubicBezTo>
                    <a:pt x="10237" y="15268"/>
                    <a:pt x="7944" y="14282"/>
                    <a:pt x="7138" y="12260"/>
                  </a:cubicBezTo>
                  <a:cubicBezTo>
                    <a:pt x="6332" y="10238"/>
                    <a:pt x="7318" y="7944"/>
                    <a:pt x="9340" y="7138"/>
                  </a:cubicBezTo>
                  <a:cubicBezTo>
                    <a:pt x="11363" y="6332"/>
                    <a:pt x="13656" y="7318"/>
                    <a:pt x="14462" y="9340"/>
                  </a:cubicBezTo>
                  <a:cubicBezTo>
                    <a:pt x="15268" y="11362"/>
                    <a:pt x="14282" y="13656"/>
                    <a:pt x="12260" y="14462"/>
                  </a:cubicBezTo>
                  <a:close/>
                  <a:moveTo>
                    <a:pt x="19602" y="9782"/>
                  </a:moveTo>
                  <a:cubicBezTo>
                    <a:pt x="20834" y="9090"/>
                    <a:pt x="21600" y="8617"/>
                    <a:pt x="21600" y="8617"/>
                  </a:cubicBezTo>
                  <a:lnTo>
                    <a:pt x="20140" y="4954"/>
                  </a:lnTo>
                  <a:cubicBezTo>
                    <a:pt x="20140" y="4954"/>
                    <a:pt x="19254" y="5138"/>
                    <a:pt x="17878" y="5484"/>
                  </a:cubicBezTo>
                  <a:cubicBezTo>
                    <a:pt x="17340" y="4770"/>
                    <a:pt x="16700" y="4141"/>
                    <a:pt x="15975" y="3619"/>
                  </a:cubicBezTo>
                  <a:cubicBezTo>
                    <a:pt x="16319" y="2115"/>
                    <a:pt x="16483" y="1130"/>
                    <a:pt x="16483" y="1130"/>
                  </a:cubicBezTo>
                  <a:lnTo>
                    <a:pt x="13896" y="17"/>
                  </a:lnTo>
                  <a:cubicBezTo>
                    <a:pt x="13896" y="17"/>
                    <a:pt x="13292" y="816"/>
                    <a:pt x="12435" y="2100"/>
                  </a:cubicBezTo>
                  <a:cubicBezTo>
                    <a:pt x="11667" y="1958"/>
                    <a:pt x="9929" y="1990"/>
                    <a:pt x="9794" y="2006"/>
                  </a:cubicBezTo>
                  <a:cubicBezTo>
                    <a:pt x="9096" y="770"/>
                    <a:pt x="8616" y="0"/>
                    <a:pt x="8616" y="0"/>
                  </a:cubicBezTo>
                  <a:lnTo>
                    <a:pt x="4955" y="1460"/>
                  </a:lnTo>
                  <a:cubicBezTo>
                    <a:pt x="4955" y="1460"/>
                    <a:pt x="5136" y="2351"/>
                    <a:pt x="5481" y="3734"/>
                  </a:cubicBezTo>
                  <a:cubicBezTo>
                    <a:pt x="4778" y="4264"/>
                    <a:pt x="4157" y="4895"/>
                    <a:pt x="3639" y="5608"/>
                  </a:cubicBezTo>
                  <a:cubicBezTo>
                    <a:pt x="2127" y="5266"/>
                    <a:pt x="1135" y="5104"/>
                    <a:pt x="1135" y="5104"/>
                  </a:cubicBezTo>
                  <a:lnTo>
                    <a:pt x="22" y="7692"/>
                  </a:lnTo>
                  <a:cubicBezTo>
                    <a:pt x="22" y="7692"/>
                    <a:pt x="819" y="8298"/>
                    <a:pt x="2103" y="9154"/>
                  </a:cubicBezTo>
                  <a:cubicBezTo>
                    <a:pt x="1955" y="9941"/>
                    <a:pt x="1990" y="11679"/>
                    <a:pt x="2004" y="11801"/>
                  </a:cubicBezTo>
                  <a:cubicBezTo>
                    <a:pt x="768" y="12502"/>
                    <a:pt x="0" y="12983"/>
                    <a:pt x="0" y="12983"/>
                  </a:cubicBezTo>
                  <a:lnTo>
                    <a:pt x="1460" y="16645"/>
                  </a:lnTo>
                  <a:cubicBezTo>
                    <a:pt x="1460" y="16645"/>
                    <a:pt x="2351" y="16467"/>
                    <a:pt x="3732" y="16126"/>
                  </a:cubicBezTo>
                  <a:cubicBezTo>
                    <a:pt x="4263" y="16831"/>
                    <a:pt x="4896" y="17454"/>
                    <a:pt x="5611" y="17973"/>
                  </a:cubicBezTo>
                  <a:cubicBezTo>
                    <a:pt x="5273" y="19468"/>
                    <a:pt x="5112" y="20448"/>
                    <a:pt x="5112" y="20448"/>
                  </a:cubicBezTo>
                  <a:lnTo>
                    <a:pt x="7642" y="21536"/>
                  </a:lnTo>
                  <a:cubicBezTo>
                    <a:pt x="7642" y="21536"/>
                    <a:pt x="8236" y="20755"/>
                    <a:pt x="9083" y="19495"/>
                  </a:cubicBezTo>
                  <a:cubicBezTo>
                    <a:pt x="9914" y="19659"/>
                    <a:pt x="11699" y="19617"/>
                    <a:pt x="11812" y="19605"/>
                  </a:cubicBezTo>
                  <a:cubicBezTo>
                    <a:pt x="12507" y="20836"/>
                    <a:pt x="12984" y="21600"/>
                    <a:pt x="12984" y="21600"/>
                  </a:cubicBezTo>
                  <a:lnTo>
                    <a:pt x="16645" y="20140"/>
                  </a:lnTo>
                  <a:cubicBezTo>
                    <a:pt x="16645" y="20140"/>
                    <a:pt x="16465" y="19256"/>
                    <a:pt x="16122" y="17881"/>
                  </a:cubicBezTo>
                  <a:cubicBezTo>
                    <a:pt x="16854" y="17330"/>
                    <a:pt x="17498" y="16672"/>
                    <a:pt x="18029" y="15924"/>
                  </a:cubicBezTo>
                  <a:cubicBezTo>
                    <a:pt x="19510" y="16258"/>
                    <a:pt x="20478" y="16419"/>
                    <a:pt x="20478" y="16419"/>
                  </a:cubicBezTo>
                  <a:lnTo>
                    <a:pt x="21566" y="13889"/>
                  </a:lnTo>
                  <a:cubicBezTo>
                    <a:pt x="21566" y="13889"/>
                    <a:pt x="20777" y="13294"/>
                    <a:pt x="19508" y="12446"/>
                  </a:cubicBezTo>
                  <a:cubicBezTo>
                    <a:pt x="19652" y="11675"/>
                    <a:pt x="19618" y="9922"/>
                    <a:pt x="19602" y="978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18" name="îṣļîḑé-Rectangle 41"/>
            <p:cNvSpPr/>
            <p:nvPr/>
          </p:nvSpPr>
          <p:spPr>
            <a:xfrm>
              <a:off x="7234074" y="2511825"/>
              <a:ext cx="2244067" cy="10320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点击此处更换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文本，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点击此处更换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文本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19" name="îṣļîḑé-Oval 38"/>
            <p:cNvSpPr/>
            <p:nvPr/>
          </p:nvSpPr>
          <p:spPr>
            <a:xfrm>
              <a:off x="8339963" y="3868297"/>
              <a:ext cx="628339" cy="628339"/>
            </a:xfrm>
            <a:prstGeom prst="ellipse">
              <a:avLst/>
            </a:prstGeom>
            <a:solidFill>
              <a:schemeClr val="accent5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0" name="îṣļîḑé-Freeform: Shape 39"/>
            <p:cNvSpPr/>
            <p:nvPr/>
          </p:nvSpPr>
          <p:spPr>
            <a:xfrm>
              <a:off x="8474606" y="4049182"/>
              <a:ext cx="359052" cy="266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085" y="8532"/>
                  </a:moveTo>
                  <a:lnTo>
                    <a:pt x="17798" y="8532"/>
                  </a:lnTo>
                  <a:lnTo>
                    <a:pt x="17798" y="12676"/>
                  </a:lnTo>
                  <a:cubicBezTo>
                    <a:pt x="17798" y="14711"/>
                    <a:pt x="16603" y="16373"/>
                    <a:pt x="15079" y="16373"/>
                  </a:cubicBezTo>
                  <a:lnTo>
                    <a:pt x="9158" y="16373"/>
                  </a:lnTo>
                  <a:lnTo>
                    <a:pt x="9158" y="17810"/>
                  </a:lnTo>
                  <a:cubicBezTo>
                    <a:pt x="9158" y="18927"/>
                    <a:pt x="9837" y="19832"/>
                    <a:pt x="10673" y="19832"/>
                  </a:cubicBezTo>
                  <a:lnTo>
                    <a:pt x="16728" y="19832"/>
                  </a:lnTo>
                  <a:lnTo>
                    <a:pt x="19181" y="21600"/>
                  </a:lnTo>
                  <a:lnTo>
                    <a:pt x="19181" y="19832"/>
                  </a:lnTo>
                  <a:lnTo>
                    <a:pt x="20085" y="19832"/>
                  </a:lnTo>
                  <a:cubicBezTo>
                    <a:pt x="20922" y="19832"/>
                    <a:pt x="21600" y="18927"/>
                    <a:pt x="21600" y="17810"/>
                  </a:cubicBezTo>
                  <a:lnTo>
                    <a:pt x="21600" y="10554"/>
                  </a:lnTo>
                  <a:cubicBezTo>
                    <a:pt x="21600" y="9438"/>
                    <a:pt x="20922" y="8532"/>
                    <a:pt x="20085" y="8532"/>
                  </a:cubicBezTo>
                  <a:close/>
                  <a:moveTo>
                    <a:pt x="6912" y="15450"/>
                  </a:moveTo>
                  <a:lnTo>
                    <a:pt x="6689" y="15450"/>
                  </a:lnTo>
                  <a:lnTo>
                    <a:pt x="2592" y="18372"/>
                  </a:lnTo>
                  <a:lnTo>
                    <a:pt x="2592" y="15450"/>
                  </a:lnTo>
                  <a:lnTo>
                    <a:pt x="2074" y="15450"/>
                  </a:lnTo>
                  <a:cubicBezTo>
                    <a:pt x="928" y="15450"/>
                    <a:pt x="0" y="14211"/>
                    <a:pt x="0" y="12683"/>
                  </a:cubicBezTo>
                  <a:lnTo>
                    <a:pt x="0" y="2767"/>
                  </a:lnTo>
                  <a:cubicBezTo>
                    <a:pt x="0" y="1239"/>
                    <a:pt x="928" y="0"/>
                    <a:pt x="2074" y="0"/>
                  </a:cubicBezTo>
                  <a:lnTo>
                    <a:pt x="15034" y="0"/>
                  </a:lnTo>
                  <a:cubicBezTo>
                    <a:pt x="16179" y="0"/>
                    <a:pt x="17107" y="1239"/>
                    <a:pt x="17107" y="2767"/>
                  </a:cubicBezTo>
                  <a:lnTo>
                    <a:pt x="17107" y="4381"/>
                  </a:lnTo>
                  <a:lnTo>
                    <a:pt x="17107" y="8532"/>
                  </a:lnTo>
                  <a:lnTo>
                    <a:pt x="17107" y="12676"/>
                  </a:lnTo>
                  <a:cubicBezTo>
                    <a:pt x="17107" y="14205"/>
                    <a:pt x="16224" y="15450"/>
                    <a:pt x="15079" y="15450"/>
                  </a:cubicBezTo>
                  <a:lnTo>
                    <a:pt x="9158" y="15450"/>
                  </a:lnTo>
                  <a:cubicBezTo>
                    <a:pt x="9158" y="15450"/>
                    <a:pt x="6912" y="15450"/>
                    <a:pt x="6912" y="1545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1" name="îṣļîḑé-Rectangle 37"/>
            <p:cNvSpPr/>
            <p:nvPr/>
          </p:nvSpPr>
          <p:spPr>
            <a:xfrm>
              <a:off x="7524342" y="4648572"/>
              <a:ext cx="2244067" cy="102531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点击此处更换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文本，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点击此处更换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文本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2" name="îṣļîḑé-Oval 34"/>
            <p:cNvSpPr/>
            <p:nvPr/>
          </p:nvSpPr>
          <p:spPr>
            <a:xfrm>
              <a:off x="5761593" y="857366"/>
              <a:ext cx="628339" cy="628339"/>
            </a:xfrm>
            <a:prstGeom prst="ellipse">
              <a:avLst/>
            </a:prstGeom>
            <a:solidFill>
              <a:schemeClr val="accent3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3" name="îṣļîḑé-Freeform: Shape 35"/>
            <p:cNvSpPr/>
            <p:nvPr/>
          </p:nvSpPr>
          <p:spPr>
            <a:xfrm>
              <a:off x="5896236" y="1011084"/>
              <a:ext cx="359052" cy="3209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84" extrusionOk="0">
                  <a:moveTo>
                    <a:pt x="19415" y="16649"/>
                  </a:moveTo>
                  <a:cubicBezTo>
                    <a:pt x="20161" y="16995"/>
                    <a:pt x="20794" y="17015"/>
                    <a:pt x="20797" y="18016"/>
                  </a:cubicBezTo>
                  <a:lnTo>
                    <a:pt x="21600" y="21484"/>
                  </a:lnTo>
                  <a:lnTo>
                    <a:pt x="0" y="21484"/>
                  </a:lnTo>
                  <a:cubicBezTo>
                    <a:pt x="91" y="20771"/>
                    <a:pt x="349" y="19060"/>
                    <a:pt x="573" y="18136"/>
                  </a:cubicBezTo>
                  <a:cubicBezTo>
                    <a:pt x="679" y="17700"/>
                    <a:pt x="1212" y="16975"/>
                    <a:pt x="2036" y="16624"/>
                  </a:cubicBezTo>
                  <a:cubicBezTo>
                    <a:pt x="4050" y="15766"/>
                    <a:pt x="6877" y="14370"/>
                    <a:pt x="7251" y="13724"/>
                  </a:cubicBezTo>
                  <a:cubicBezTo>
                    <a:pt x="7484" y="13323"/>
                    <a:pt x="7579" y="13743"/>
                    <a:pt x="7681" y="13421"/>
                  </a:cubicBezTo>
                  <a:cubicBezTo>
                    <a:pt x="7916" y="12679"/>
                    <a:pt x="7968" y="11587"/>
                    <a:pt x="7968" y="11587"/>
                  </a:cubicBezTo>
                  <a:cubicBezTo>
                    <a:pt x="7848" y="11494"/>
                    <a:pt x="7572" y="10786"/>
                    <a:pt x="7434" y="10117"/>
                  </a:cubicBezTo>
                  <a:cubicBezTo>
                    <a:pt x="7387" y="9891"/>
                    <a:pt x="7082" y="9884"/>
                    <a:pt x="6846" y="8995"/>
                  </a:cubicBezTo>
                  <a:cubicBezTo>
                    <a:pt x="6653" y="8263"/>
                    <a:pt x="6425" y="7272"/>
                    <a:pt x="6518" y="6932"/>
                  </a:cubicBezTo>
                  <a:cubicBezTo>
                    <a:pt x="6566" y="6758"/>
                    <a:pt x="6695" y="6822"/>
                    <a:pt x="6716" y="6831"/>
                  </a:cubicBezTo>
                  <a:cubicBezTo>
                    <a:pt x="6697" y="6706"/>
                    <a:pt x="6673" y="6705"/>
                    <a:pt x="6649" y="6531"/>
                  </a:cubicBezTo>
                  <a:cubicBezTo>
                    <a:pt x="6603" y="6199"/>
                    <a:pt x="6428" y="5653"/>
                    <a:pt x="6414" y="5330"/>
                  </a:cubicBezTo>
                  <a:cubicBezTo>
                    <a:pt x="6302" y="2941"/>
                    <a:pt x="6814" y="1517"/>
                    <a:pt x="7802" y="834"/>
                  </a:cubicBezTo>
                  <a:cubicBezTo>
                    <a:pt x="8064" y="653"/>
                    <a:pt x="9136" y="145"/>
                    <a:pt x="9462" y="64"/>
                  </a:cubicBezTo>
                  <a:cubicBezTo>
                    <a:pt x="10187" y="-116"/>
                    <a:pt x="11659" y="109"/>
                    <a:pt x="12338" y="443"/>
                  </a:cubicBezTo>
                  <a:cubicBezTo>
                    <a:pt x="14203" y="1346"/>
                    <a:pt x="14766" y="2285"/>
                    <a:pt x="14624" y="5330"/>
                  </a:cubicBezTo>
                  <a:cubicBezTo>
                    <a:pt x="14599" y="5877"/>
                    <a:pt x="14486" y="6618"/>
                    <a:pt x="14433" y="6945"/>
                  </a:cubicBezTo>
                  <a:cubicBezTo>
                    <a:pt x="14521" y="6860"/>
                    <a:pt x="14606" y="6807"/>
                    <a:pt x="14679" y="6813"/>
                  </a:cubicBezTo>
                  <a:cubicBezTo>
                    <a:pt x="14982" y="6833"/>
                    <a:pt x="14696" y="8105"/>
                    <a:pt x="14460" y="8995"/>
                  </a:cubicBezTo>
                  <a:cubicBezTo>
                    <a:pt x="14225" y="9884"/>
                    <a:pt x="13904" y="9888"/>
                    <a:pt x="13872" y="10117"/>
                  </a:cubicBezTo>
                  <a:cubicBezTo>
                    <a:pt x="13761" y="10901"/>
                    <a:pt x="13490" y="11361"/>
                    <a:pt x="13347" y="11576"/>
                  </a:cubicBezTo>
                  <a:cubicBezTo>
                    <a:pt x="13347" y="11576"/>
                    <a:pt x="13436" y="12775"/>
                    <a:pt x="13704" y="13449"/>
                  </a:cubicBezTo>
                  <a:cubicBezTo>
                    <a:pt x="13812" y="13730"/>
                    <a:pt x="13931" y="13430"/>
                    <a:pt x="14102" y="13742"/>
                  </a:cubicBezTo>
                  <a:cubicBezTo>
                    <a:pt x="14018" y="13588"/>
                    <a:pt x="14272" y="14339"/>
                    <a:pt x="15405" y="14858"/>
                  </a:cubicBezTo>
                  <a:cubicBezTo>
                    <a:pt x="17512" y="15825"/>
                    <a:pt x="18500" y="16226"/>
                    <a:pt x="19415" y="1664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4" name="îṣļîḑé-Rectangle 33"/>
            <p:cNvSpPr/>
            <p:nvPr/>
          </p:nvSpPr>
          <p:spPr>
            <a:xfrm>
              <a:off x="4949005" y="1621378"/>
              <a:ext cx="2244067" cy="10320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点击此处更换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文本，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点击此处更换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文本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5" name="îṣļîḑé-Oval 30"/>
            <p:cNvSpPr/>
            <p:nvPr/>
          </p:nvSpPr>
          <p:spPr>
            <a:xfrm>
              <a:off x="3479731" y="1714600"/>
              <a:ext cx="628339" cy="628339"/>
            </a:xfrm>
            <a:prstGeom prst="ellipse">
              <a:avLst/>
            </a:prstGeom>
            <a:solidFill>
              <a:schemeClr val="accent2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6" name="îṣļîḑé-Freeform: Shape 31"/>
            <p:cNvSpPr/>
            <p:nvPr/>
          </p:nvSpPr>
          <p:spPr>
            <a:xfrm>
              <a:off x="3657942" y="1849244"/>
              <a:ext cx="271917" cy="359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0" h="21600" extrusionOk="0">
                  <a:moveTo>
                    <a:pt x="16784" y="1264"/>
                  </a:moveTo>
                  <a:cubicBezTo>
                    <a:pt x="16363" y="1078"/>
                    <a:pt x="15824" y="1189"/>
                    <a:pt x="15581" y="1511"/>
                  </a:cubicBezTo>
                  <a:lnTo>
                    <a:pt x="14280" y="3236"/>
                  </a:lnTo>
                  <a:cubicBezTo>
                    <a:pt x="14867" y="3417"/>
                    <a:pt x="15381" y="3636"/>
                    <a:pt x="15831" y="3874"/>
                  </a:cubicBezTo>
                  <a:lnTo>
                    <a:pt x="17106" y="2185"/>
                  </a:lnTo>
                  <a:cubicBezTo>
                    <a:pt x="17349" y="1863"/>
                    <a:pt x="17205" y="1451"/>
                    <a:pt x="16784" y="1264"/>
                  </a:cubicBezTo>
                  <a:close/>
                  <a:moveTo>
                    <a:pt x="21233" y="4689"/>
                  </a:moveTo>
                  <a:cubicBezTo>
                    <a:pt x="20988" y="4366"/>
                    <a:pt x="20450" y="4256"/>
                    <a:pt x="20028" y="4442"/>
                  </a:cubicBezTo>
                  <a:lnTo>
                    <a:pt x="17841" y="5408"/>
                  </a:lnTo>
                  <a:cubicBezTo>
                    <a:pt x="18203" y="5799"/>
                    <a:pt x="18487" y="6197"/>
                    <a:pt x="18711" y="6581"/>
                  </a:cubicBezTo>
                  <a:lnTo>
                    <a:pt x="20909" y="5610"/>
                  </a:lnTo>
                  <a:cubicBezTo>
                    <a:pt x="21331" y="5423"/>
                    <a:pt x="21475" y="5012"/>
                    <a:pt x="21233" y="4689"/>
                  </a:cubicBezTo>
                  <a:close/>
                  <a:moveTo>
                    <a:pt x="1322" y="4393"/>
                  </a:moveTo>
                  <a:cubicBezTo>
                    <a:pt x="900" y="4207"/>
                    <a:pt x="362" y="4317"/>
                    <a:pt x="118" y="4640"/>
                  </a:cubicBezTo>
                  <a:cubicBezTo>
                    <a:pt x="-125" y="4963"/>
                    <a:pt x="19" y="5375"/>
                    <a:pt x="441" y="5561"/>
                  </a:cubicBezTo>
                  <a:lnTo>
                    <a:pt x="2633" y="6530"/>
                  </a:lnTo>
                  <a:cubicBezTo>
                    <a:pt x="2861" y="6146"/>
                    <a:pt x="3149" y="5751"/>
                    <a:pt x="3514" y="5362"/>
                  </a:cubicBezTo>
                  <a:cubicBezTo>
                    <a:pt x="3514" y="5362"/>
                    <a:pt x="1322" y="4393"/>
                    <a:pt x="1322" y="4393"/>
                  </a:cubicBezTo>
                  <a:close/>
                  <a:moveTo>
                    <a:pt x="5797" y="1483"/>
                  </a:moveTo>
                  <a:cubicBezTo>
                    <a:pt x="5553" y="1160"/>
                    <a:pt x="5015" y="1050"/>
                    <a:pt x="4593" y="1236"/>
                  </a:cubicBezTo>
                  <a:cubicBezTo>
                    <a:pt x="4173" y="1422"/>
                    <a:pt x="4029" y="1834"/>
                    <a:pt x="4272" y="2157"/>
                  </a:cubicBezTo>
                  <a:lnTo>
                    <a:pt x="5544" y="3843"/>
                  </a:lnTo>
                  <a:cubicBezTo>
                    <a:pt x="5997" y="3607"/>
                    <a:pt x="6514" y="3392"/>
                    <a:pt x="7103" y="3215"/>
                  </a:cubicBezTo>
                  <a:cubicBezTo>
                    <a:pt x="7103" y="3215"/>
                    <a:pt x="5797" y="1483"/>
                    <a:pt x="5797" y="1483"/>
                  </a:cubicBezTo>
                  <a:close/>
                  <a:moveTo>
                    <a:pt x="10693" y="0"/>
                  </a:moveTo>
                  <a:cubicBezTo>
                    <a:pt x="10208" y="0"/>
                    <a:pt x="9813" y="302"/>
                    <a:pt x="9813" y="674"/>
                  </a:cubicBezTo>
                  <a:lnTo>
                    <a:pt x="9813" y="2753"/>
                  </a:lnTo>
                  <a:cubicBezTo>
                    <a:pt x="10026" y="2740"/>
                    <a:pt x="11348" y="2744"/>
                    <a:pt x="11574" y="2758"/>
                  </a:cubicBezTo>
                  <a:lnTo>
                    <a:pt x="11574" y="674"/>
                  </a:lnTo>
                  <a:cubicBezTo>
                    <a:pt x="11574" y="302"/>
                    <a:pt x="11180" y="0"/>
                    <a:pt x="10693" y="0"/>
                  </a:cubicBezTo>
                  <a:close/>
                  <a:moveTo>
                    <a:pt x="18428" y="9068"/>
                  </a:moveTo>
                  <a:cubicBezTo>
                    <a:pt x="18228" y="7091"/>
                    <a:pt x="16423" y="3572"/>
                    <a:pt x="10662" y="3572"/>
                  </a:cubicBezTo>
                  <a:cubicBezTo>
                    <a:pt x="10661" y="3572"/>
                    <a:pt x="10660" y="3572"/>
                    <a:pt x="10659" y="3572"/>
                  </a:cubicBezTo>
                  <a:cubicBezTo>
                    <a:pt x="10658" y="3572"/>
                    <a:pt x="10658" y="3572"/>
                    <a:pt x="10657" y="3572"/>
                  </a:cubicBezTo>
                  <a:cubicBezTo>
                    <a:pt x="10656" y="3572"/>
                    <a:pt x="10655" y="3572"/>
                    <a:pt x="10655" y="3572"/>
                  </a:cubicBezTo>
                  <a:cubicBezTo>
                    <a:pt x="10654" y="3572"/>
                    <a:pt x="10653" y="3572"/>
                    <a:pt x="10652" y="3572"/>
                  </a:cubicBezTo>
                  <a:cubicBezTo>
                    <a:pt x="4890" y="3572"/>
                    <a:pt x="3086" y="7091"/>
                    <a:pt x="2886" y="9068"/>
                  </a:cubicBezTo>
                  <a:cubicBezTo>
                    <a:pt x="2715" y="10852"/>
                    <a:pt x="4327" y="12514"/>
                    <a:pt x="4510" y="12775"/>
                  </a:cubicBezTo>
                  <a:cubicBezTo>
                    <a:pt x="4810" y="13201"/>
                    <a:pt x="6695" y="14825"/>
                    <a:pt x="6762" y="15807"/>
                  </a:cubicBezTo>
                  <a:cubicBezTo>
                    <a:pt x="6855" y="17159"/>
                    <a:pt x="7070" y="17195"/>
                    <a:pt x="7930" y="17355"/>
                  </a:cubicBezTo>
                  <a:cubicBezTo>
                    <a:pt x="8807" y="17519"/>
                    <a:pt x="12507" y="17519"/>
                    <a:pt x="13383" y="17355"/>
                  </a:cubicBezTo>
                  <a:cubicBezTo>
                    <a:pt x="14243" y="17195"/>
                    <a:pt x="14459" y="17159"/>
                    <a:pt x="14552" y="15807"/>
                  </a:cubicBezTo>
                  <a:cubicBezTo>
                    <a:pt x="14619" y="14825"/>
                    <a:pt x="16504" y="13201"/>
                    <a:pt x="16803" y="12775"/>
                  </a:cubicBezTo>
                  <a:cubicBezTo>
                    <a:pt x="16987" y="12514"/>
                    <a:pt x="18599" y="10852"/>
                    <a:pt x="18428" y="9068"/>
                  </a:cubicBezTo>
                  <a:close/>
                  <a:moveTo>
                    <a:pt x="13756" y="19204"/>
                  </a:moveTo>
                  <a:cubicBezTo>
                    <a:pt x="13756" y="18991"/>
                    <a:pt x="13530" y="18817"/>
                    <a:pt x="13251" y="18817"/>
                  </a:cubicBezTo>
                  <a:lnTo>
                    <a:pt x="8063" y="18817"/>
                  </a:lnTo>
                  <a:cubicBezTo>
                    <a:pt x="7783" y="18817"/>
                    <a:pt x="7557" y="18991"/>
                    <a:pt x="7557" y="19204"/>
                  </a:cubicBezTo>
                  <a:lnTo>
                    <a:pt x="7557" y="19204"/>
                  </a:lnTo>
                  <a:cubicBezTo>
                    <a:pt x="7557" y="19418"/>
                    <a:pt x="7783" y="19591"/>
                    <a:pt x="8063" y="19591"/>
                  </a:cubicBezTo>
                  <a:lnTo>
                    <a:pt x="13251" y="19591"/>
                  </a:lnTo>
                  <a:cubicBezTo>
                    <a:pt x="13530" y="19591"/>
                    <a:pt x="13756" y="19418"/>
                    <a:pt x="13756" y="19204"/>
                  </a:cubicBezTo>
                  <a:cubicBezTo>
                    <a:pt x="13756" y="19204"/>
                    <a:pt x="13756" y="19204"/>
                    <a:pt x="13756" y="19204"/>
                  </a:cubicBezTo>
                  <a:close/>
                  <a:moveTo>
                    <a:pt x="13756" y="18147"/>
                  </a:moveTo>
                  <a:cubicBezTo>
                    <a:pt x="13756" y="17934"/>
                    <a:pt x="13530" y="17761"/>
                    <a:pt x="13251" y="17761"/>
                  </a:cubicBezTo>
                  <a:lnTo>
                    <a:pt x="8063" y="17761"/>
                  </a:lnTo>
                  <a:cubicBezTo>
                    <a:pt x="7783" y="17761"/>
                    <a:pt x="7557" y="17934"/>
                    <a:pt x="7557" y="18147"/>
                  </a:cubicBezTo>
                  <a:lnTo>
                    <a:pt x="7557" y="18147"/>
                  </a:lnTo>
                  <a:cubicBezTo>
                    <a:pt x="7557" y="18361"/>
                    <a:pt x="7783" y="18535"/>
                    <a:pt x="8063" y="18535"/>
                  </a:cubicBezTo>
                  <a:lnTo>
                    <a:pt x="13251" y="18535"/>
                  </a:lnTo>
                  <a:cubicBezTo>
                    <a:pt x="13530" y="18535"/>
                    <a:pt x="13756" y="18361"/>
                    <a:pt x="13756" y="18147"/>
                  </a:cubicBezTo>
                  <a:cubicBezTo>
                    <a:pt x="13756" y="18147"/>
                    <a:pt x="13756" y="18147"/>
                    <a:pt x="13756" y="18147"/>
                  </a:cubicBezTo>
                  <a:close/>
                  <a:moveTo>
                    <a:pt x="8400" y="19874"/>
                  </a:moveTo>
                  <a:lnTo>
                    <a:pt x="12913" y="19874"/>
                  </a:lnTo>
                  <a:cubicBezTo>
                    <a:pt x="12913" y="20827"/>
                    <a:pt x="11903" y="21600"/>
                    <a:pt x="10657" y="21600"/>
                  </a:cubicBezTo>
                  <a:cubicBezTo>
                    <a:pt x="9411" y="21600"/>
                    <a:pt x="8400" y="20827"/>
                    <a:pt x="8400" y="19874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7" name="îṣļîḑé-Rectangle 29"/>
            <p:cNvSpPr/>
            <p:nvPr/>
          </p:nvSpPr>
          <p:spPr>
            <a:xfrm>
              <a:off x="2671867" y="2511825"/>
              <a:ext cx="2244067" cy="10320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点击此处更换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文本，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点击此处更换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文本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8" name="îṣļîḑé-Oval 26"/>
            <p:cNvSpPr/>
            <p:nvPr/>
          </p:nvSpPr>
          <p:spPr>
            <a:xfrm>
              <a:off x="3231455" y="3868297"/>
              <a:ext cx="628339" cy="628339"/>
            </a:xfrm>
            <a:prstGeom prst="ellipse">
              <a:avLst/>
            </a:prstGeom>
            <a:solidFill>
              <a:schemeClr val="accent1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9" name="îṣļîḑé-Freeform: Shape 27"/>
            <p:cNvSpPr/>
            <p:nvPr/>
          </p:nvSpPr>
          <p:spPr>
            <a:xfrm>
              <a:off x="3366099" y="4003010"/>
              <a:ext cx="359052" cy="3589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89" y="3102"/>
                  </a:moveTo>
                  <a:cubicBezTo>
                    <a:pt x="10181" y="3102"/>
                    <a:pt x="11584" y="3680"/>
                    <a:pt x="12638" y="4729"/>
                  </a:cubicBezTo>
                  <a:cubicBezTo>
                    <a:pt x="13691" y="5775"/>
                    <a:pt x="14270" y="7167"/>
                    <a:pt x="14270" y="8646"/>
                  </a:cubicBezTo>
                  <a:cubicBezTo>
                    <a:pt x="14270" y="10126"/>
                    <a:pt x="13691" y="11517"/>
                    <a:pt x="12638" y="12563"/>
                  </a:cubicBezTo>
                  <a:cubicBezTo>
                    <a:pt x="11584" y="13612"/>
                    <a:pt x="10181" y="14190"/>
                    <a:pt x="8689" y="14190"/>
                  </a:cubicBezTo>
                  <a:cubicBezTo>
                    <a:pt x="7197" y="14190"/>
                    <a:pt x="5795" y="13612"/>
                    <a:pt x="4741" y="12563"/>
                  </a:cubicBezTo>
                  <a:cubicBezTo>
                    <a:pt x="3688" y="11517"/>
                    <a:pt x="3108" y="10125"/>
                    <a:pt x="3108" y="8646"/>
                  </a:cubicBezTo>
                  <a:cubicBezTo>
                    <a:pt x="3108" y="7166"/>
                    <a:pt x="3688" y="5775"/>
                    <a:pt x="4741" y="4729"/>
                  </a:cubicBezTo>
                  <a:cubicBezTo>
                    <a:pt x="5795" y="3680"/>
                    <a:pt x="7197" y="3102"/>
                    <a:pt x="8689" y="3102"/>
                  </a:cubicBezTo>
                  <a:close/>
                  <a:moveTo>
                    <a:pt x="16149" y="13086"/>
                  </a:moveTo>
                  <a:cubicBezTo>
                    <a:pt x="16951" y="11758"/>
                    <a:pt x="17378" y="10235"/>
                    <a:pt x="17378" y="8646"/>
                  </a:cubicBezTo>
                  <a:cubicBezTo>
                    <a:pt x="17378" y="6336"/>
                    <a:pt x="16474" y="4164"/>
                    <a:pt x="14832" y="2531"/>
                  </a:cubicBezTo>
                  <a:cubicBezTo>
                    <a:pt x="13191" y="899"/>
                    <a:pt x="11009" y="0"/>
                    <a:pt x="8689" y="0"/>
                  </a:cubicBezTo>
                  <a:cubicBezTo>
                    <a:pt x="6370" y="0"/>
                    <a:pt x="4188" y="899"/>
                    <a:pt x="2547" y="2531"/>
                  </a:cubicBezTo>
                  <a:cubicBezTo>
                    <a:pt x="905" y="4164"/>
                    <a:pt x="0" y="6336"/>
                    <a:pt x="0" y="8646"/>
                  </a:cubicBezTo>
                  <a:cubicBezTo>
                    <a:pt x="0" y="10957"/>
                    <a:pt x="905" y="13128"/>
                    <a:pt x="2547" y="14762"/>
                  </a:cubicBezTo>
                  <a:cubicBezTo>
                    <a:pt x="4188" y="16393"/>
                    <a:pt x="6369" y="17292"/>
                    <a:pt x="8689" y="17292"/>
                  </a:cubicBezTo>
                  <a:cubicBezTo>
                    <a:pt x="8689" y="17292"/>
                    <a:pt x="8689" y="17292"/>
                    <a:pt x="8690" y="17292"/>
                  </a:cubicBezTo>
                  <a:cubicBezTo>
                    <a:pt x="10229" y="17292"/>
                    <a:pt x="11708" y="16896"/>
                    <a:pt x="13008" y="16152"/>
                  </a:cubicBezTo>
                  <a:lnTo>
                    <a:pt x="18487" y="21600"/>
                  </a:lnTo>
                  <a:lnTo>
                    <a:pt x="21600" y="18505"/>
                  </a:lnTo>
                  <a:cubicBezTo>
                    <a:pt x="21600" y="18505"/>
                    <a:pt x="16149" y="13086"/>
                    <a:pt x="16149" y="13086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30" name="îṣļîḑé-Rectangle 25"/>
            <p:cNvSpPr/>
            <p:nvPr/>
          </p:nvSpPr>
          <p:spPr>
            <a:xfrm>
              <a:off x="2423592" y="4644465"/>
              <a:ext cx="2244067" cy="10320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点击此处更换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文本，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点击此处更换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文本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31" name="îṣļîḑé-Freeform: Shape 17"/>
            <p:cNvSpPr/>
            <p:nvPr/>
          </p:nvSpPr>
          <p:spPr>
            <a:xfrm rot="16200000" flipH="1">
              <a:off x="7854297" y="5137616"/>
              <a:ext cx="686250" cy="27545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30" y="840"/>
                  </a:lnTo>
                  <a:lnTo>
                    <a:pt x="21600" y="21600"/>
                  </a:lnTo>
                  <a:lnTo>
                    <a:pt x="21591" y="158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32" name="îṣļîḑé-Arrow: Right 18"/>
            <p:cNvSpPr/>
            <p:nvPr/>
          </p:nvSpPr>
          <p:spPr>
            <a:xfrm rot="16200000">
              <a:off x="5976554" y="5147695"/>
              <a:ext cx="1796085" cy="253966"/>
            </a:xfrm>
            <a:prstGeom prst="rightArrow">
              <a:avLst>
                <a:gd name="adj1" fmla="val 42611"/>
                <a:gd name="adj2" fmla="val 85179"/>
              </a:avLst>
            </a:prstGeom>
            <a:solidFill>
              <a:schemeClr val="accent5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33" name="îṣļîḑé-Freeform: Shape 15"/>
            <p:cNvSpPr/>
            <p:nvPr/>
          </p:nvSpPr>
          <p:spPr>
            <a:xfrm rot="16200000" flipH="1">
              <a:off x="6874736" y="5707022"/>
              <a:ext cx="685109" cy="16168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" y="0"/>
                  </a:moveTo>
                  <a:lnTo>
                    <a:pt x="0" y="1391"/>
                  </a:lnTo>
                  <a:lnTo>
                    <a:pt x="21600" y="21600"/>
                  </a:lnTo>
                  <a:lnTo>
                    <a:pt x="21600" y="1201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34" name="îṣļîḑé-Arrow: Right 16"/>
            <p:cNvSpPr/>
            <p:nvPr/>
          </p:nvSpPr>
          <p:spPr>
            <a:xfrm rot="16200000">
              <a:off x="5116084" y="4700840"/>
              <a:ext cx="2689797" cy="253966"/>
            </a:xfrm>
            <a:prstGeom prst="rightArrow">
              <a:avLst>
                <a:gd name="adj1" fmla="val 42611"/>
                <a:gd name="adj2" fmla="val 85179"/>
              </a:avLst>
            </a:prstGeom>
            <a:solidFill>
              <a:schemeClr val="accent4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35" name="îṣļîḑé-Freeform: Shape 13"/>
            <p:cNvSpPr/>
            <p:nvPr/>
          </p:nvSpPr>
          <p:spPr>
            <a:xfrm rot="16200000" flipH="1">
              <a:off x="5757585" y="6153217"/>
              <a:ext cx="686983" cy="7225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" y="8656"/>
                  </a:moveTo>
                  <a:lnTo>
                    <a:pt x="21589" y="0"/>
                  </a:lnTo>
                  <a:lnTo>
                    <a:pt x="21600" y="21600"/>
                  </a:lnTo>
                  <a:lnTo>
                    <a:pt x="0" y="11830"/>
                  </a:lnTo>
                  <a:lnTo>
                    <a:pt x="61" y="865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36" name="îṣļîḑé-Arrow: Right 14"/>
            <p:cNvSpPr/>
            <p:nvPr/>
          </p:nvSpPr>
          <p:spPr>
            <a:xfrm rot="16200000">
              <a:off x="4193550" y="4157361"/>
              <a:ext cx="3776753" cy="253966"/>
            </a:xfrm>
            <a:prstGeom prst="rightArrow">
              <a:avLst>
                <a:gd name="adj1" fmla="val 42611"/>
                <a:gd name="adj2" fmla="val 85179"/>
              </a:avLst>
            </a:prstGeom>
            <a:solidFill>
              <a:schemeClr val="accent3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37" name="îṣļîḑé-Freeform: Shape 11"/>
            <p:cNvSpPr/>
            <p:nvPr/>
          </p:nvSpPr>
          <p:spPr>
            <a:xfrm rot="16200000" flipH="1">
              <a:off x="4605858" y="5723663"/>
              <a:ext cx="686294" cy="1582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7" y="20157"/>
                  </a:moveTo>
                  <a:lnTo>
                    <a:pt x="21588" y="0"/>
                  </a:lnTo>
                  <a:lnTo>
                    <a:pt x="21600" y="9767"/>
                  </a:lnTo>
                  <a:lnTo>
                    <a:pt x="0" y="21600"/>
                  </a:lnTo>
                  <a:lnTo>
                    <a:pt x="27" y="2015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38" name="îṣļîḑé-Arrow: Right 12"/>
            <p:cNvSpPr/>
            <p:nvPr/>
          </p:nvSpPr>
          <p:spPr>
            <a:xfrm rot="16200000">
              <a:off x="4340019" y="4700839"/>
              <a:ext cx="2689797" cy="253966"/>
            </a:xfrm>
            <a:prstGeom prst="rightArrow">
              <a:avLst>
                <a:gd name="adj1" fmla="val 42611"/>
                <a:gd name="adj2" fmla="val 85179"/>
              </a:avLst>
            </a:prstGeom>
            <a:solidFill>
              <a:schemeClr val="accent2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39" name="îṣļîḑé-Freeform: Shape 9"/>
            <p:cNvSpPr/>
            <p:nvPr/>
          </p:nvSpPr>
          <p:spPr>
            <a:xfrm rot="16200000" flipH="1">
              <a:off x="3631712" y="5142630"/>
              <a:ext cx="687430" cy="27433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728"/>
                  </a:moveTo>
                  <a:lnTo>
                    <a:pt x="21600" y="0"/>
                  </a:lnTo>
                  <a:lnTo>
                    <a:pt x="21591" y="5658"/>
                  </a:lnTo>
                  <a:lnTo>
                    <a:pt x="48" y="21600"/>
                  </a:lnTo>
                  <a:lnTo>
                    <a:pt x="0" y="2072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40" name="îṣļîḑé-Arrow: Right 10"/>
            <p:cNvSpPr/>
            <p:nvPr/>
          </p:nvSpPr>
          <p:spPr>
            <a:xfrm rot="16200000">
              <a:off x="4391846" y="5147696"/>
              <a:ext cx="1796085" cy="253965"/>
            </a:xfrm>
            <a:prstGeom prst="rightArrow">
              <a:avLst>
                <a:gd name="adj1" fmla="val 42611"/>
                <a:gd name="adj2" fmla="val 85179"/>
              </a:avLst>
            </a:prstGeom>
            <a:solidFill>
              <a:schemeClr val="accent1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9472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355461" y="383699"/>
            <a:ext cx="11485280" cy="6121453"/>
            <a:chOff x="17641" y="271939"/>
            <a:chExt cx="11485280" cy="6121453"/>
          </a:xfrm>
        </p:grpSpPr>
        <p:sp>
          <p:nvSpPr>
            <p:cNvPr id="33" name="PA_矩形 8" descr="e7d195523061f1c0d318120d6aeaf1b6ccceb6ba3da59c0775C5DE19DDDEBC09ED96DBD9900D9848D623ECAD1D4904B78047D0015C22C8BE97228BE8B5BFF08FE7A3AE04126DA07312A96C0F69F9BAB7B8762A2F02ECB167EB1D3D935132D44A03185F23F8625673A228DA0C7DA620D0616217B810CE4DCA0BDC2CD812D5F48220C6184BA351E466"/>
            <p:cNvSpPr/>
            <p:nvPr>
              <p:custDataLst>
                <p:tags r:id="rId2"/>
              </p:custDataLst>
            </p:nvPr>
          </p:nvSpPr>
          <p:spPr>
            <a:xfrm>
              <a:off x="8696583" y="385026"/>
              <a:ext cx="187743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1200" cap="none" spc="60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造字工房力黑（非商用）常规体" pitchFamily="50" charset="-122"/>
                  <a:ea typeface="造字工房力黑（非商用）常规体" pitchFamily="50" charset="-122"/>
                  <a:cs typeface="Open Sans" charset="0"/>
                </a:rPr>
                <a:t>点击输入文字</a:t>
              </a:r>
              <a:endParaRPr kumimoji="0" lang="zh-CN" altLang="en-US" sz="1600" b="0" i="0" u="none" strike="noStrike" kern="1200" cap="none" spc="6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sp>
          <p:nvSpPr>
            <p:cNvPr id="34" name="PA_十字形 9" descr="e7d195523061f1c0d318120d6aeaf1b6ccceb6ba3da59c0775C5DE19DDDEBC09ED96DBD9900D9848D623ECAD1D4904B78047D0015C22C8BE97228BE8B5BFF08FE7A3AE04126DA07312A96C0F69F9BAB7B8762A2F02ECB167EB1D3D935132D44A03185F23F8625673A228DA0C7DA620D0616217B810CE4DCA0BDC2CD812D5F48220C6184BA351E466"/>
            <p:cNvSpPr/>
            <p:nvPr>
              <p:custDataLst>
                <p:tags r:id="rId3"/>
              </p:custDataLst>
            </p:nvPr>
          </p:nvSpPr>
          <p:spPr>
            <a:xfrm>
              <a:off x="11261379" y="433533"/>
              <a:ext cx="241542" cy="241540"/>
            </a:xfrm>
            <a:prstGeom prst="plus">
              <a:avLst>
                <a:gd name="adj" fmla="val 4369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E98BF"/>
                </a:solidFill>
                <a:effectLst/>
                <a:uLnTx/>
                <a:uFillTx/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sp>
          <p:nvSpPr>
            <p:cNvPr id="35" name="PA_矩形 11" descr="e7d195523061f1c0d318120d6aeaf1b6ccceb6ba3da59c0775C5DE19DDDEBC09ED96DBD9900D9848D623ECAD1D4904B78047D0015C22C8BE97228BE8B5BFF08FE7A3AE04126DA07312A96C0F69F9BAB7B8762A2F02ECB167EB1D3D935132D44A03185F23F8625673A228DA0C7DA620D0616217B810CE4DCA0BDC2CD812D5F48220C6184BA351E466"/>
            <p:cNvSpPr/>
            <p:nvPr>
              <p:custDataLst>
                <p:tags r:id="rId4"/>
              </p:custDataLst>
            </p:nvPr>
          </p:nvSpPr>
          <p:spPr>
            <a:xfrm>
              <a:off x="17641" y="271939"/>
              <a:ext cx="2173993" cy="6694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60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</a:t>
              </a:r>
              <a:r>
                <a:rPr lang="zh-CN" altLang="en-US" sz="1400" spc="600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文字</a:t>
              </a:r>
              <a:endParaRPr kumimoji="0" lang="en-US" altLang="zh-CN" sz="1400" b="0" i="0" u="none" strike="noStrike" kern="1200" cap="none" spc="60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100" spc="300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ADD YOUR TITLE</a:t>
              </a:r>
              <a:endParaRPr kumimoji="0" lang="zh-CN" altLang="en-US" sz="1100" b="0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grpSp>
          <p:nvGrpSpPr>
            <p:cNvPr id="36" name="PA_组 15" descr="e7d195523061f1c0d318120d6aeaf1b6ccceb6ba3da59c0775C5DE19DDDEBC09ED96DBD9900D9848D623ECAD1D4904B78047D0015C22C8BE97228BE8B5BFF08FE7A3AE04126DA07312A96C0F69F9BAB7B8762A2F02ECB167EB1D3D935132D44A03185F23F8625673A228DA0C7DA620D0616217B810CE4DCA0BDC2CD812D5F48220C6184BA351E466"/>
            <p:cNvGrpSpPr/>
            <p:nvPr>
              <p:custDataLst>
                <p:tags r:id="rId5"/>
              </p:custDataLst>
            </p:nvPr>
          </p:nvGrpSpPr>
          <p:grpSpPr>
            <a:xfrm>
              <a:off x="224992" y="6302166"/>
              <a:ext cx="539484" cy="91226"/>
              <a:chOff x="23810" y="6337738"/>
              <a:chExt cx="683705" cy="115614"/>
            </a:xfrm>
            <a:solidFill>
              <a:schemeClr val="bg1"/>
            </a:solidFill>
          </p:grpSpPr>
          <p:sp>
            <p:nvSpPr>
              <p:cNvPr id="39" name="椭圆 38"/>
              <p:cNvSpPr/>
              <p:nvPr/>
            </p:nvSpPr>
            <p:spPr>
              <a:xfrm>
                <a:off x="23810" y="6337738"/>
                <a:ext cx="115614" cy="1156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E98BF"/>
                  </a:solidFill>
                  <a:effectLst/>
                  <a:uLnTx/>
                  <a:uFillTx/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40" name="椭圆 39"/>
              <p:cNvSpPr/>
              <p:nvPr/>
            </p:nvSpPr>
            <p:spPr>
              <a:xfrm>
                <a:off x="307857" y="6337738"/>
                <a:ext cx="115614" cy="1156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E98BF"/>
                  </a:solidFill>
                  <a:effectLst/>
                  <a:uLnTx/>
                  <a:uFillTx/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591901" y="6337738"/>
                <a:ext cx="115614" cy="11561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E98BF"/>
                  </a:solidFill>
                  <a:effectLst/>
                  <a:uLnTx/>
                  <a:uFillTx/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sp>
          <p:nvSpPr>
            <p:cNvPr id="37" name="PA_矩形 16" descr="e7d195523061f1c0d318120d6aeaf1b6ccceb6ba3da59c0775C5DE19DDDEBC09ED96DBD9900D9848D623ECAD1D4904B78047D0015C22C8BE97228BE8B5BFF08FE7A3AE04126DA07312A96C0F69F9BAB7B8762A2F02ECB167EB1D3D935132D44A03185F23F8625673A228DA0C7DA620D0616217B810CE4DCA0BDC2CD812D5F48220C6184BA351E466"/>
            <p:cNvSpPr/>
            <p:nvPr>
              <p:custDataLst>
                <p:tags r:id="rId6"/>
              </p:custDataLst>
            </p:nvPr>
          </p:nvSpPr>
          <p:spPr>
            <a:xfrm>
              <a:off x="8660476" y="6025167"/>
              <a:ext cx="284244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60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造字工房力黑（非商用）常规体" pitchFamily="50" charset="-122"/>
                  <a:ea typeface="造字工房力黑（非商用）常规体" pitchFamily="50" charset="-122"/>
                  <a:cs typeface="Open Sans" charset="0"/>
                </a:rPr>
                <a:t>ADD YOUR</a:t>
              </a:r>
              <a:r>
                <a:rPr kumimoji="0" lang="en-US" altLang="zh-CN" sz="1200" b="0" i="0" u="none" strike="noStrike" kern="1200" cap="none" spc="600" normalizeH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造字工房力黑（非商用）常规体" pitchFamily="50" charset="-122"/>
                  <a:ea typeface="造字工房力黑（非商用）常规体" pitchFamily="50" charset="-122"/>
                  <a:cs typeface="Open Sans" charset="0"/>
                </a:rPr>
                <a:t> </a:t>
              </a:r>
              <a:r>
                <a:rPr kumimoji="0" lang="en-US" altLang="zh-CN" sz="1200" b="0" i="0" u="none" strike="noStrike" kern="1200" cap="none" spc="60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造字工房力黑（非商用）常规体" pitchFamily="50" charset="-122"/>
                  <a:ea typeface="造字工房力黑（非商用）常规体" pitchFamily="50" charset="-122"/>
                  <a:cs typeface="Open Sans" charset="0"/>
                </a:rPr>
                <a:t>TITLE</a:t>
              </a:r>
              <a:endParaRPr kumimoji="0" lang="zh-CN" altLang="en-US" sz="1200" b="1" i="0" u="none" strike="noStrike" kern="1200" cap="none" spc="6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355461" y="1496060"/>
            <a:ext cx="11479659" cy="3878580"/>
            <a:chOff x="355461" y="1496060"/>
            <a:chExt cx="11479659" cy="3878580"/>
          </a:xfrm>
        </p:grpSpPr>
        <p:grpSp>
          <p:nvGrpSpPr>
            <p:cNvPr id="44" name="组合 43"/>
            <p:cNvGrpSpPr/>
            <p:nvPr/>
          </p:nvGrpSpPr>
          <p:grpSpPr>
            <a:xfrm>
              <a:off x="355461" y="1496060"/>
              <a:ext cx="11479659" cy="3878580"/>
              <a:chOff x="355461" y="1496060"/>
              <a:chExt cx="11479659" cy="3878580"/>
            </a:xfrm>
          </p:grpSpPr>
          <p:grpSp>
            <p:nvGrpSpPr>
              <p:cNvPr id="28" name="组合 27"/>
              <p:cNvGrpSpPr/>
              <p:nvPr/>
            </p:nvGrpSpPr>
            <p:grpSpPr>
              <a:xfrm>
                <a:off x="1290320" y="1496060"/>
                <a:ext cx="9621520" cy="3878580"/>
                <a:chOff x="1290320" y="1496060"/>
                <a:chExt cx="9621520" cy="3878580"/>
              </a:xfrm>
            </p:grpSpPr>
            <p:sp>
              <p:nvSpPr>
                <p:cNvPr id="4" name="矩形 3"/>
                <p:cNvSpPr/>
                <p:nvPr/>
              </p:nvSpPr>
              <p:spPr>
                <a:xfrm>
                  <a:off x="1290320" y="1496060"/>
                  <a:ext cx="9621520" cy="3878580"/>
                </a:xfrm>
                <a:prstGeom prst="rect">
                  <a:avLst/>
                </a:prstGeom>
                <a:solidFill>
                  <a:srgbClr val="FFE6D9"/>
                </a:solidFill>
                <a:ln>
                  <a:noFill/>
                </a:ln>
                <a:effectLst>
                  <a:outerShdw blurRad="139700" sx="102000" sy="102000" algn="ctr" rotWithShape="0">
                    <a:prstClr val="black">
                      <a:alpha val="2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4" name="直角三角形 23"/>
                <p:cNvSpPr/>
                <p:nvPr/>
              </p:nvSpPr>
              <p:spPr>
                <a:xfrm>
                  <a:off x="1290320" y="4754880"/>
                  <a:ext cx="619760" cy="619760"/>
                </a:xfrm>
                <a:prstGeom prst="rtTriangl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5" name="直角三角形 24"/>
                <p:cNvSpPr/>
                <p:nvPr/>
              </p:nvSpPr>
              <p:spPr>
                <a:xfrm rot="10800000">
                  <a:off x="10292080" y="1496060"/>
                  <a:ext cx="619760" cy="619760"/>
                </a:xfrm>
                <a:prstGeom prst="rtTriangl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6" name="直角三角形 25"/>
                <p:cNvSpPr/>
                <p:nvPr/>
              </p:nvSpPr>
              <p:spPr>
                <a:xfrm rot="5400000">
                  <a:off x="1290320" y="1496060"/>
                  <a:ext cx="619760" cy="619760"/>
                </a:xfrm>
                <a:prstGeom prst="rtTriangl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7" name="直角三角形 26"/>
                <p:cNvSpPr/>
                <p:nvPr/>
              </p:nvSpPr>
              <p:spPr>
                <a:xfrm rot="16200000">
                  <a:off x="10292080" y="4754880"/>
                  <a:ext cx="619760" cy="619760"/>
                </a:xfrm>
                <a:prstGeom prst="rtTriangl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燕尾形 41"/>
              <p:cNvSpPr/>
              <p:nvPr/>
            </p:nvSpPr>
            <p:spPr>
              <a:xfrm>
                <a:off x="11531279" y="3220720"/>
                <a:ext cx="303841" cy="416560"/>
              </a:xfrm>
              <a:prstGeom prst="chevr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燕尾形 42"/>
              <p:cNvSpPr/>
              <p:nvPr/>
            </p:nvSpPr>
            <p:spPr>
              <a:xfrm flipH="1">
                <a:off x="355461" y="3220720"/>
                <a:ext cx="303841" cy="416560"/>
              </a:xfrm>
              <a:prstGeom prst="chevr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2214880" y="2214880"/>
              <a:ext cx="7772400" cy="2438400"/>
              <a:chOff x="2214880" y="1971040"/>
              <a:chExt cx="7772400" cy="2438400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2214880" y="1971040"/>
                <a:ext cx="7772400" cy="2438400"/>
                <a:chOff x="1615440" y="1634490"/>
                <a:chExt cx="8981440" cy="3608070"/>
              </a:xfrm>
            </p:grpSpPr>
            <p:sp>
              <p:nvSpPr>
                <p:cNvPr id="8" name="任意多边形 7"/>
                <p:cNvSpPr/>
                <p:nvPr/>
              </p:nvSpPr>
              <p:spPr>
                <a:xfrm rot="5400000">
                  <a:off x="3911600" y="-661670"/>
                  <a:ext cx="2489200" cy="7081520"/>
                </a:xfrm>
                <a:custGeom>
                  <a:avLst/>
                  <a:gdLst>
                    <a:gd name="connsiteX0" fmla="*/ 0 w 2489200"/>
                    <a:gd name="connsiteY0" fmla="*/ 7081520 h 7081520"/>
                    <a:gd name="connsiteX1" fmla="*/ 0 w 2489200"/>
                    <a:gd name="connsiteY1" fmla="*/ 6793520 h 7081520"/>
                    <a:gd name="connsiteX2" fmla="*/ 0 w 2489200"/>
                    <a:gd name="connsiteY2" fmla="*/ 0 h 7081520"/>
                    <a:gd name="connsiteX3" fmla="*/ 288000 w 2489200"/>
                    <a:gd name="connsiteY3" fmla="*/ 0 h 7081520"/>
                    <a:gd name="connsiteX4" fmla="*/ 288000 w 2489200"/>
                    <a:gd name="connsiteY4" fmla="*/ 6793520 h 7081520"/>
                    <a:gd name="connsiteX5" fmla="*/ 2489200 w 2489200"/>
                    <a:gd name="connsiteY5" fmla="*/ 6793520 h 7081520"/>
                    <a:gd name="connsiteX6" fmla="*/ 2489200 w 2489200"/>
                    <a:gd name="connsiteY6" fmla="*/ 7081520 h 7081520"/>
                    <a:gd name="connsiteX7" fmla="*/ 288000 w 2489200"/>
                    <a:gd name="connsiteY7" fmla="*/ 7081520 h 70815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89200" h="7081520">
                      <a:moveTo>
                        <a:pt x="0" y="7081520"/>
                      </a:moveTo>
                      <a:lnTo>
                        <a:pt x="0" y="6793520"/>
                      </a:lnTo>
                      <a:lnTo>
                        <a:pt x="0" y="0"/>
                      </a:lnTo>
                      <a:lnTo>
                        <a:pt x="288000" y="0"/>
                      </a:lnTo>
                      <a:lnTo>
                        <a:pt x="288000" y="6793520"/>
                      </a:lnTo>
                      <a:lnTo>
                        <a:pt x="2489200" y="6793520"/>
                      </a:lnTo>
                      <a:lnTo>
                        <a:pt x="2489200" y="7081520"/>
                      </a:lnTo>
                      <a:lnTo>
                        <a:pt x="288000" y="708152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" name="任意多边形 8"/>
                <p:cNvSpPr/>
                <p:nvPr/>
              </p:nvSpPr>
              <p:spPr>
                <a:xfrm rot="16200000">
                  <a:off x="5811520" y="457200"/>
                  <a:ext cx="2489200" cy="7081520"/>
                </a:xfrm>
                <a:custGeom>
                  <a:avLst/>
                  <a:gdLst>
                    <a:gd name="connsiteX0" fmla="*/ 0 w 2489200"/>
                    <a:gd name="connsiteY0" fmla="*/ 7081520 h 7081520"/>
                    <a:gd name="connsiteX1" fmla="*/ 0 w 2489200"/>
                    <a:gd name="connsiteY1" fmla="*/ 6793520 h 7081520"/>
                    <a:gd name="connsiteX2" fmla="*/ 0 w 2489200"/>
                    <a:gd name="connsiteY2" fmla="*/ 0 h 7081520"/>
                    <a:gd name="connsiteX3" fmla="*/ 288000 w 2489200"/>
                    <a:gd name="connsiteY3" fmla="*/ 0 h 7081520"/>
                    <a:gd name="connsiteX4" fmla="*/ 288000 w 2489200"/>
                    <a:gd name="connsiteY4" fmla="*/ 6793520 h 7081520"/>
                    <a:gd name="connsiteX5" fmla="*/ 2489200 w 2489200"/>
                    <a:gd name="connsiteY5" fmla="*/ 6793520 h 7081520"/>
                    <a:gd name="connsiteX6" fmla="*/ 2489200 w 2489200"/>
                    <a:gd name="connsiteY6" fmla="*/ 7081520 h 7081520"/>
                    <a:gd name="connsiteX7" fmla="*/ 288000 w 2489200"/>
                    <a:gd name="connsiteY7" fmla="*/ 7081520 h 70815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89200" h="7081520">
                      <a:moveTo>
                        <a:pt x="0" y="7081520"/>
                      </a:moveTo>
                      <a:lnTo>
                        <a:pt x="0" y="6793520"/>
                      </a:lnTo>
                      <a:lnTo>
                        <a:pt x="0" y="0"/>
                      </a:lnTo>
                      <a:lnTo>
                        <a:pt x="288000" y="0"/>
                      </a:lnTo>
                      <a:lnTo>
                        <a:pt x="288000" y="6793520"/>
                      </a:lnTo>
                      <a:lnTo>
                        <a:pt x="2489200" y="6793520"/>
                      </a:lnTo>
                      <a:lnTo>
                        <a:pt x="2489200" y="7081520"/>
                      </a:lnTo>
                      <a:lnTo>
                        <a:pt x="288000" y="708152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" name="任意多边形 12"/>
                <p:cNvSpPr/>
                <p:nvPr/>
              </p:nvSpPr>
              <p:spPr>
                <a:xfrm rot="5400000">
                  <a:off x="1976120" y="4058920"/>
                  <a:ext cx="822960" cy="1544320"/>
                </a:xfrm>
                <a:custGeom>
                  <a:avLst/>
                  <a:gdLst>
                    <a:gd name="connsiteX0" fmla="*/ 0 w 822960"/>
                    <a:gd name="connsiteY0" fmla="*/ 1544320 h 1544320"/>
                    <a:gd name="connsiteX1" fmla="*/ 0 w 822960"/>
                    <a:gd name="connsiteY1" fmla="*/ 1256320 h 1544320"/>
                    <a:gd name="connsiteX2" fmla="*/ 534960 w 822960"/>
                    <a:gd name="connsiteY2" fmla="*/ 1256320 h 1544320"/>
                    <a:gd name="connsiteX3" fmla="*/ 534960 w 822960"/>
                    <a:gd name="connsiteY3" fmla="*/ 0 h 1544320"/>
                    <a:gd name="connsiteX4" fmla="*/ 822960 w 822960"/>
                    <a:gd name="connsiteY4" fmla="*/ 0 h 1544320"/>
                    <a:gd name="connsiteX5" fmla="*/ 822960 w 822960"/>
                    <a:gd name="connsiteY5" fmla="*/ 1256320 h 1544320"/>
                    <a:gd name="connsiteX6" fmla="*/ 822960 w 822960"/>
                    <a:gd name="connsiteY6" fmla="*/ 1544320 h 1544320"/>
                    <a:gd name="connsiteX7" fmla="*/ 534960 w 822960"/>
                    <a:gd name="connsiteY7" fmla="*/ 1544320 h 15443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22960" h="1544320">
                      <a:moveTo>
                        <a:pt x="0" y="1544320"/>
                      </a:moveTo>
                      <a:lnTo>
                        <a:pt x="0" y="1256320"/>
                      </a:lnTo>
                      <a:lnTo>
                        <a:pt x="534960" y="1256320"/>
                      </a:lnTo>
                      <a:lnTo>
                        <a:pt x="534960" y="0"/>
                      </a:lnTo>
                      <a:lnTo>
                        <a:pt x="822960" y="0"/>
                      </a:lnTo>
                      <a:lnTo>
                        <a:pt x="822960" y="1256320"/>
                      </a:lnTo>
                      <a:lnTo>
                        <a:pt x="822960" y="1544320"/>
                      </a:lnTo>
                      <a:lnTo>
                        <a:pt x="534960" y="154432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" name="任意多边形 13"/>
                <p:cNvSpPr/>
                <p:nvPr/>
              </p:nvSpPr>
              <p:spPr>
                <a:xfrm rot="5400000" flipH="1" flipV="1">
                  <a:off x="9413240" y="1273810"/>
                  <a:ext cx="822960" cy="1544320"/>
                </a:xfrm>
                <a:custGeom>
                  <a:avLst/>
                  <a:gdLst>
                    <a:gd name="connsiteX0" fmla="*/ 0 w 822960"/>
                    <a:gd name="connsiteY0" fmla="*/ 1544320 h 1544320"/>
                    <a:gd name="connsiteX1" fmla="*/ 0 w 822960"/>
                    <a:gd name="connsiteY1" fmla="*/ 1256320 h 1544320"/>
                    <a:gd name="connsiteX2" fmla="*/ 534960 w 822960"/>
                    <a:gd name="connsiteY2" fmla="*/ 1256320 h 1544320"/>
                    <a:gd name="connsiteX3" fmla="*/ 534960 w 822960"/>
                    <a:gd name="connsiteY3" fmla="*/ 0 h 1544320"/>
                    <a:gd name="connsiteX4" fmla="*/ 822960 w 822960"/>
                    <a:gd name="connsiteY4" fmla="*/ 0 h 1544320"/>
                    <a:gd name="connsiteX5" fmla="*/ 822960 w 822960"/>
                    <a:gd name="connsiteY5" fmla="*/ 1256320 h 1544320"/>
                    <a:gd name="connsiteX6" fmla="*/ 822960 w 822960"/>
                    <a:gd name="connsiteY6" fmla="*/ 1544320 h 1544320"/>
                    <a:gd name="connsiteX7" fmla="*/ 534960 w 822960"/>
                    <a:gd name="connsiteY7" fmla="*/ 1544320 h 15443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22960" h="1544320">
                      <a:moveTo>
                        <a:pt x="0" y="1544320"/>
                      </a:moveTo>
                      <a:lnTo>
                        <a:pt x="0" y="1256320"/>
                      </a:lnTo>
                      <a:lnTo>
                        <a:pt x="534960" y="1256320"/>
                      </a:lnTo>
                      <a:lnTo>
                        <a:pt x="534960" y="0"/>
                      </a:lnTo>
                      <a:lnTo>
                        <a:pt x="822960" y="0"/>
                      </a:lnTo>
                      <a:lnTo>
                        <a:pt x="822960" y="1256320"/>
                      </a:lnTo>
                      <a:lnTo>
                        <a:pt x="822960" y="1544320"/>
                      </a:lnTo>
                      <a:lnTo>
                        <a:pt x="534960" y="154432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21" name="组合 20"/>
              <p:cNvGrpSpPr/>
              <p:nvPr/>
            </p:nvGrpSpPr>
            <p:grpSpPr>
              <a:xfrm>
                <a:off x="2586600" y="2414768"/>
                <a:ext cx="7030720" cy="1555636"/>
                <a:chOff x="2586600" y="2367009"/>
                <a:chExt cx="7030720" cy="1555636"/>
              </a:xfrm>
            </p:grpSpPr>
            <p:sp>
              <p:nvSpPr>
                <p:cNvPr id="16" name="文本框 15"/>
                <p:cNvSpPr txBox="1"/>
                <p:nvPr/>
              </p:nvSpPr>
              <p:spPr>
                <a:xfrm>
                  <a:off x="2768600" y="2367009"/>
                  <a:ext cx="6664960" cy="9233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5400" spc="2000" dirty="0" smtClean="0">
                      <a:solidFill>
                        <a:schemeClr val="accent3">
                          <a:lumMod val="25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</a:rPr>
                    <a:t>感谢您的聆听</a:t>
                  </a:r>
                  <a:endParaRPr lang="zh-CN" altLang="en-US" sz="5400" spc="2000" dirty="0">
                    <a:solidFill>
                      <a:schemeClr val="accent3">
                        <a:lumMod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</a:endParaRPr>
                </a:p>
              </p:txBody>
            </p:sp>
            <p:cxnSp>
              <p:nvCxnSpPr>
                <p:cNvPr id="18" name="直接连接符 17"/>
                <p:cNvCxnSpPr/>
                <p:nvPr/>
              </p:nvCxnSpPr>
              <p:spPr>
                <a:xfrm>
                  <a:off x="3083560" y="3373120"/>
                  <a:ext cx="6035040" cy="0"/>
                </a:xfrm>
                <a:prstGeom prst="line">
                  <a:avLst/>
                </a:prstGeom>
                <a:ln w="15875"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文本框 18"/>
                <p:cNvSpPr txBox="1"/>
                <p:nvPr/>
              </p:nvSpPr>
              <p:spPr>
                <a:xfrm>
                  <a:off x="2586600" y="3553313"/>
                  <a:ext cx="703072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pc="2000" dirty="0" smtClean="0">
                      <a:solidFill>
                        <a:schemeClr val="accent3">
                          <a:lumMod val="25000"/>
                        </a:schemeClr>
                      </a:solidFill>
                      <a:latin typeface="造字工房力黑（非商用）常规体" pitchFamily="50" charset="-122"/>
                      <a:ea typeface="造字工房力黑（非商用）常规体" pitchFamily="50" charset="-122"/>
                    </a:rPr>
                    <a:t>THANKS FOR YOU</a:t>
                  </a:r>
                  <a:endParaRPr lang="zh-CN" altLang="en-US" spc="2000" dirty="0">
                    <a:solidFill>
                      <a:schemeClr val="accent3">
                        <a:lumMod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334812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741680" y="375920"/>
            <a:ext cx="10971704" cy="5765800"/>
            <a:chOff x="741680" y="375920"/>
            <a:chExt cx="10971704" cy="5765800"/>
          </a:xfrm>
        </p:grpSpPr>
        <p:sp>
          <p:nvSpPr>
            <p:cNvPr id="2" name="矩形 1"/>
            <p:cNvSpPr/>
            <p:nvPr/>
          </p:nvSpPr>
          <p:spPr>
            <a:xfrm>
              <a:off x="7813040" y="716280"/>
              <a:ext cx="3129280" cy="5425440"/>
            </a:xfrm>
            <a:prstGeom prst="rect">
              <a:avLst/>
            </a:prstGeom>
            <a:noFill/>
            <a:ln w="1809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1255" y="375920"/>
              <a:ext cx="1542129" cy="1432560"/>
            </a:xfrm>
            <a:prstGeom prst="rect">
              <a:avLst/>
            </a:prstGeom>
          </p:spPr>
        </p:pic>
        <p:grpSp>
          <p:nvGrpSpPr>
            <p:cNvPr id="8" name="组合 7"/>
            <p:cNvGrpSpPr/>
            <p:nvPr/>
          </p:nvGrpSpPr>
          <p:grpSpPr>
            <a:xfrm>
              <a:off x="8138160" y="3007380"/>
              <a:ext cx="2519680" cy="2511758"/>
              <a:chOff x="8199120" y="2905780"/>
              <a:chExt cx="2519680" cy="2511758"/>
            </a:xfrm>
          </p:grpSpPr>
          <p:sp>
            <p:nvSpPr>
              <p:cNvPr id="4" name="文本框 3"/>
              <p:cNvSpPr txBox="1"/>
              <p:nvPr/>
            </p:nvSpPr>
            <p:spPr>
              <a:xfrm>
                <a:off x="9657080" y="2905780"/>
                <a:ext cx="98552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CN" sz="2800" dirty="0" smtClean="0">
                    <a:solidFill>
                      <a:schemeClr val="accent3">
                        <a:lumMod val="10000"/>
                        <a:alpha val="70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</a:rPr>
                  <a:t>01</a:t>
                </a:r>
                <a:endParaRPr lang="zh-CN" altLang="en-US" sz="2800" dirty="0">
                  <a:solidFill>
                    <a:schemeClr val="accent3">
                      <a:lumMod val="10000"/>
                      <a:alpha val="7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5" name="圆角矩形 4"/>
              <p:cNvSpPr/>
              <p:nvPr/>
            </p:nvSpPr>
            <p:spPr>
              <a:xfrm>
                <a:off x="9184640" y="3520440"/>
                <a:ext cx="1457960" cy="4571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3">
                      <a:lumMod val="10000"/>
                      <a:alpha val="50000"/>
                    </a:schemeClr>
                  </a:solidFill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8199120" y="3718560"/>
                <a:ext cx="251968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zh-CN" altLang="en-US" sz="3600" spc="600" dirty="0">
                    <a:solidFill>
                      <a:schemeClr val="accent3">
                        <a:lumMod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</a:rPr>
                  <a:t>第一章节</a:t>
                </a: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8275320" y="4517292"/>
                <a:ext cx="2443480" cy="9002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>
                  <a:lnSpc>
                    <a:spcPct val="200000"/>
                  </a:lnSpc>
                </a:pPr>
                <a:r>
                  <a:rPr lang="en-US" altLang="zh-CN" sz="1400" spc="600" dirty="0" smtClean="0">
                    <a:solidFill>
                      <a:schemeClr val="accent3">
                        <a:lumMod val="25000"/>
                        <a:alpha val="70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</a:rPr>
                  <a:t>ADD YOUR TITLE HERE</a:t>
                </a:r>
                <a:endParaRPr lang="zh-CN" altLang="en-US" sz="1400" spc="600" dirty="0">
                  <a:solidFill>
                    <a:schemeClr val="accent3">
                      <a:lumMod val="25000"/>
                      <a:alpha val="7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sp>
          <p:nvSpPr>
            <p:cNvPr id="9" name="矩形 8"/>
            <p:cNvSpPr/>
            <p:nvPr/>
          </p:nvSpPr>
          <p:spPr>
            <a:xfrm>
              <a:off x="741680" y="624840"/>
              <a:ext cx="5963920" cy="2712720"/>
            </a:xfrm>
            <a:prstGeom prst="rect">
              <a:avLst/>
            </a:prstGeom>
            <a:blipFill dpi="0" rotWithShape="1">
              <a:blip r:embed="rId5"/>
              <a:srcRect/>
              <a:tile tx="0" ty="0" sx="100000" sy="100000" flip="none" algn="tl"/>
            </a:blipFill>
            <a:ln>
              <a:noFill/>
            </a:ln>
            <a:effectLst>
              <a:outerShdw blurRad="203200" sx="102000" sy="102000" algn="ct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41680" y="3835198"/>
              <a:ext cx="59639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spc="1500" dirty="0" smtClean="0">
                  <a:solidFill>
                    <a:schemeClr val="accent3">
                      <a:lumMod val="25000"/>
                      <a:alpha val="8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点击输入您的标题</a:t>
              </a:r>
              <a:endParaRPr lang="zh-CN" altLang="en-US" sz="2000" spc="1500" dirty="0">
                <a:solidFill>
                  <a:schemeClr val="accent3">
                    <a:lumMod val="25000"/>
                    <a:alpha val="80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sp>
          <p:nvSpPr>
            <p:cNvPr id="11" name="íṣļíḋé">
              <a:extLst>
                <a:ext uri="{FF2B5EF4-FFF2-40B4-BE49-F238E27FC236}">
                  <a16:creationId xmlns:a16="http://schemas.microsoft.com/office/drawing/2014/main" id="{D28E95F2-DE39-4BF0-BAF9-9FA29CFD910C}"/>
                </a:ext>
              </a:extLst>
            </p:cNvPr>
            <p:cNvSpPr/>
            <p:nvPr/>
          </p:nvSpPr>
          <p:spPr>
            <a:xfrm>
              <a:off x="741680" y="4732946"/>
              <a:ext cx="5963920" cy="14087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0000" anchor="t" anchorCtr="0">
              <a:noAutofit/>
            </a:bodyPr>
            <a:lstStyle/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050" spc="600" dirty="0" smtClean="0">
                  <a:solidFill>
                    <a:srgbClr val="823335">
                      <a:alpha val="70000"/>
                    </a:srgb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点击输入您的文字内容，点击输入您的文字内容，点击输入您的文字内容，点击输入您的文字内容。</a:t>
              </a:r>
              <a:endParaRPr lang="en-US" altLang="zh-CN" sz="1050" spc="600" dirty="0" smtClean="0">
                <a:solidFill>
                  <a:srgbClr val="823335">
                    <a:alpha val="70000"/>
                  </a:srgb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endParaRPr lang="en-US" altLang="zh-CN" sz="1050" spc="600" dirty="0" smtClean="0">
                <a:solidFill>
                  <a:srgbClr val="823335">
                    <a:alpha val="70000"/>
                  </a:srgb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050" spc="600" dirty="0">
                  <a:solidFill>
                    <a:srgbClr val="823335">
                      <a:alpha val="70000"/>
                    </a:srgb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点击输入您的文字内容，点击输入您的文字内容，点击输入您的文字内容，点击输入您的文字内容</a:t>
              </a:r>
              <a:r>
                <a:rPr lang="zh-CN" altLang="en-US" sz="1050" spc="600" dirty="0" smtClean="0">
                  <a:solidFill>
                    <a:srgbClr val="823335">
                      <a:alpha val="70000"/>
                    </a:srgb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。</a:t>
              </a:r>
              <a:endParaRPr lang="en-US" altLang="zh-CN" sz="1050" spc="600" dirty="0" smtClean="0">
                <a:solidFill>
                  <a:srgbClr val="823335">
                    <a:alpha val="70000"/>
                  </a:srgb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endParaRPr lang="en-US" altLang="zh-CN" sz="1050" spc="600" dirty="0">
                <a:solidFill>
                  <a:srgbClr val="823335">
                    <a:alpha val="70000"/>
                  </a:srgb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2373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156335"/>
            <a:ext cx="12181840" cy="461665"/>
            <a:chOff x="0" y="248698"/>
            <a:chExt cx="12181840" cy="461665"/>
          </a:xfrm>
        </p:grpSpPr>
        <p:grpSp>
          <p:nvGrpSpPr>
            <p:cNvPr id="3" name="组合 2"/>
            <p:cNvGrpSpPr/>
            <p:nvPr/>
          </p:nvGrpSpPr>
          <p:grpSpPr>
            <a:xfrm>
              <a:off x="0" y="294640"/>
              <a:ext cx="880552" cy="375920"/>
              <a:chOff x="0" y="294640"/>
              <a:chExt cx="1094740" cy="467360"/>
            </a:xfrm>
            <a:solidFill>
              <a:srgbClr val="EE8A10"/>
            </a:solidFill>
          </p:grpSpPr>
          <p:sp>
            <p:nvSpPr>
              <p:cNvPr id="12" name="燕尾形 11"/>
              <p:cNvSpPr/>
              <p:nvPr/>
            </p:nvSpPr>
            <p:spPr>
              <a:xfrm>
                <a:off x="416560" y="294640"/>
                <a:ext cx="375920" cy="467360"/>
              </a:xfrm>
              <a:prstGeom prst="chevro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3" name="燕尾形 12"/>
              <p:cNvSpPr/>
              <p:nvPr/>
            </p:nvSpPr>
            <p:spPr>
              <a:xfrm>
                <a:off x="718820" y="294640"/>
                <a:ext cx="375920" cy="467360"/>
              </a:xfrm>
              <a:prstGeom prst="chevr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4" name="五边形 13"/>
              <p:cNvSpPr/>
              <p:nvPr/>
            </p:nvSpPr>
            <p:spPr>
              <a:xfrm>
                <a:off x="0" y="294640"/>
                <a:ext cx="518160" cy="467360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972489" y="248698"/>
              <a:ext cx="27025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3356076" y="408709"/>
              <a:ext cx="1749361" cy="147782"/>
              <a:chOff x="635462" y="775854"/>
              <a:chExt cx="1749361" cy="147782"/>
            </a:xfrm>
            <a:solidFill>
              <a:srgbClr val="EE8A10"/>
            </a:solidFill>
          </p:grpSpPr>
          <p:sp>
            <p:nvSpPr>
              <p:cNvPr id="7" name="椭圆 6"/>
              <p:cNvSpPr/>
              <p:nvPr/>
            </p:nvSpPr>
            <p:spPr>
              <a:xfrm>
                <a:off x="635462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1036319" y="775854"/>
                <a:ext cx="147781" cy="14778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1437176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1836185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2237042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>
              <a:off x="5212080" y="477520"/>
              <a:ext cx="6969760" cy="0"/>
            </a:xfrm>
            <a:prstGeom prst="line">
              <a:avLst/>
            </a:prstGeom>
            <a:ln w="317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11c8c7bc-61aa-4d43-ba79-1ad1272efd51"/>
          <p:cNvGrpSpPr>
            <a:grpSpLocks noChangeAspect="1"/>
          </p:cNvGrpSpPr>
          <p:nvPr/>
        </p:nvGrpSpPr>
        <p:grpSpPr>
          <a:xfrm>
            <a:off x="1286910" y="2082412"/>
            <a:ext cx="9618180" cy="3851028"/>
            <a:chOff x="4465638" y="3763963"/>
            <a:chExt cx="15451137" cy="6186487"/>
          </a:xfrm>
        </p:grpSpPr>
        <p:sp>
          <p:nvSpPr>
            <p:cNvPr id="16" name="is1ide-Freeform: Shape 2"/>
            <p:cNvSpPr>
              <a:spLocks/>
            </p:cNvSpPr>
            <p:nvPr/>
          </p:nvSpPr>
          <p:spPr bwMode="auto">
            <a:xfrm>
              <a:off x="4465638" y="6907213"/>
              <a:ext cx="3556000" cy="24288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6175" y="0"/>
                    <a:pt x="4508" y="6511"/>
                    <a:pt x="3163" y="12415"/>
                  </a:cubicBezTo>
                  <a:cubicBezTo>
                    <a:pt x="2426" y="15650"/>
                    <a:pt x="1360" y="18729"/>
                    <a:pt x="0" y="21599"/>
                  </a:cubicBezTo>
                  <a:lnTo>
                    <a:pt x="21600" y="21599"/>
                  </a:lnTo>
                  <a:cubicBezTo>
                    <a:pt x="20239" y="18729"/>
                    <a:pt x="19173" y="15650"/>
                    <a:pt x="18436" y="12415"/>
                  </a:cubicBezTo>
                  <a:cubicBezTo>
                    <a:pt x="17091" y="6511"/>
                    <a:pt x="15424" y="0"/>
                    <a:pt x="1080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17" name="is1ide-Freeform: Shape 3"/>
            <p:cNvSpPr>
              <a:spLocks/>
            </p:cNvSpPr>
            <p:nvPr/>
          </p:nvSpPr>
          <p:spPr bwMode="auto">
            <a:xfrm>
              <a:off x="6850063" y="5532438"/>
              <a:ext cx="3556000" cy="38036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6149" y="0"/>
                    <a:pt x="4045" y="4019"/>
                    <a:pt x="3163" y="7928"/>
                  </a:cubicBezTo>
                  <a:cubicBezTo>
                    <a:pt x="2135" y="12489"/>
                    <a:pt x="1080" y="17046"/>
                    <a:pt x="0" y="21600"/>
                  </a:cubicBezTo>
                  <a:lnTo>
                    <a:pt x="21600" y="21600"/>
                  </a:lnTo>
                  <a:cubicBezTo>
                    <a:pt x="20519" y="17046"/>
                    <a:pt x="19464" y="12489"/>
                    <a:pt x="18436" y="7928"/>
                  </a:cubicBezTo>
                  <a:cubicBezTo>
                    <a:pt x="17554" y="4019"/>
                    <a:pt x="15450" y="0"/>
                    <a:pt x="10800" y="0"/>
                  </a:cubicBez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18" name="is1ide-Freeform: Shape 4"/>
            <p:cNvSpPr>
              <a:spLocks/>
            </p:cNvSpPr>
            <p:nvPr/>
          </p:nvSpPr>
          <p:spPr bwMode="auto">
            <a:xfrm>
              <a:off x="9242425" y="7621588"/>
              <a:ext cx="3556000" cy="17145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5879" y="0"/>
                    <a:pt x="5931" y="11296"/>
                    <a:pt x="3163" y="17598"/>
                  </a:cubicBezTo>
                  <a:cubicBezTo>
                    <a:pt x="2360" y="19429"/>
                    <a:pt x="1260" y="20819"/>
                    <a:pt x="0" y="21600"/>
                  </a:cubicBezTo>
                  <a:lnTo>
                    <a:pt x="21600" y="21600"/>
                  </a:lnTo>
                  <a:cubicBezTo>
                    <a:pt x="20339" y="20819"/>
                    <a:pt x="19239" y="19429"/>
                    <a:pt x="18436" y="17598"/>
                  </a:cubicBezTo>
                  <a:cubicBezTo>
                    <a:pt x="15668" y="11296"/>
                    <a:pt x="15720" y="0"/>
                    <a:pt x="10800" y="0"/>
                  </a:cubicBezTo>
                  <a:close/>
                </a:path>
              </a:pathLst>
            </a:custGeom>
            <a:solidFill>
              <a:schemeClr val="accent3">
                <a:alpha val="70000"/>
              </a:schemeClr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19" name="is1ide-Freeform: Shape 5"/>
            <p:cNvSpPr>
              <a:spLocks/>
            </p:cNvSpPr>
            <p:nvPr/>
          </p:nvSpPr>
          <p:spPr bwMode="auto">
            <a:xfrm>
              <a:off x="11550650" y="6473825"/>
              <a:ext cx="3556000" cy="28622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6174" y="0"/>
                    <a:pt x="4243" y="5400"/>
                    <a:pt x="3163" y="10538"/>
                  </a:cubicBezTo>
                  <a:cubicBezTo>
                    <a:pt x="2368" y="14322"/>
                    <a:pt x="1309" y="18015"/>
                    <a:pt x="0" y="21600"/>
                  </a:cubicBezTo>
                  <a:lnTo>
                    <a:pt x="21600" y="21600"/>
                  </a:lnTo>
                  <a:cubicBezTo>
                    <a:pt x="20290" y="18015"/>
                    <a:pt x="19231" y="14322"/>
                    <a:pt x="18436" y="10538"/>
                  </a:cubicBezTo>
                  <a:cubicBezTo>
                    <a:pt x="17356" y="5400"/>
                    <a:pt x="15425" y="0"/>
                    <a:pt x="10800" y="0"/>
                  </a:cubicBezTo>
                  <a:close/>
                </a:path>
              </a:pathLst>
            </a:custGeom>
            <a:solidFill>
              <a:schemeClr val="accent4">
                <a:alpha val="70000"/>
              </a:schemeClr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0" name="is1ide-Freeform: Shape 6"/>
            <p:cNvSpPr>
              <a:spLocks/>
            </p:cNvSpPr>
            <p:nvPr/>
          </p:nvSpPr>
          <p:spPr bwMode="auto">
            <a:xfrm>
              <a:off x="13950950" y="7437438"/>
              <a:ext cx="3556000" cy="18986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6056" y="0"/>
                    <a:pt x="5367" y="9280"/>
                    <a:pt x="3163" y="15885"/>
                  </a:cubicBezTo>
                  <a:cubicBezTo>
                    <a:pt x="2408" y="18148"/>
                    <a:pt x="1324" y="20101"/>
                    <a:pt x="0" y="21600"/>
                  </a:cubicBezTo>
                  <a:lnTo>
                    <a:pt x="21600" y="21600"/>
                  </a:lnTo>
                  <a:cubicBezTo>
                    <a:pt x="20275" y="20101"/>
                    <a:pt x="19191" y="18148"/>
                    <a:pt x="18436" y="15885"/>
                  </a:cubicBezTo>
                  <a:cubicBezTo>
                    <a:pt x="16232" y="9280"/>
                    <a:pt x="15543" y="0"/>
                    <a:pt x="10800" y="0"/>
                  </a:cubicBezTo>
                  <a:close/>
                </a:path>
              </a:pathLst>
            </a:custGeom>
            <a:solidFill>
              <a:schemeClr val="accent5">
                <a:alpha val="70000"/>
              </a:schemeClr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1" name="is1ide-Freeform: Shape 7"/>
            <p:cNvSpPr>
              <a:spLocks/>
            </p:cNvSpPr>
            <p:nvPr/>
          </p:nvSpPr>
          <p:spPr bwMode="auto">
            <a:xfrm>
              <a:off x="16360775" y="6907213"/>
              <a:ext cx="3556000" cy="24288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6175" y="0"/>
                    <a:pt x="4508" y="6511"/>
                    <a:pt x="3163" y="12415"/>
                  </a:cubicBezTo>
                  <a:cubicBezTo>
                    <a:pt x="2426" y="15650"/>
                    <a:pt x="1360" y="18729"/>
                    <a:pt x="0" y="21599"/>
                  </a:cubicBezTo>
                  <a:lnTo>
                    <a:pt x="21600" y="21599"/>
                  </a:lnTo>
                  <a:cubicBezTo>
                    <a:pt x="20239" y="18729"/>
                    <a:pt x="19173" y="15650"/>
                    <a:pt x="18436" y="12415"/>
                  </a:cubicBezTo>
                  <a:cubicBezTo>
                    <a:pt x="17091" y="6511"/>
                    <a:pt x="15424" y="0"/>
                    <a:pt x="10800" y="0"/>
                  </a:cubicBezTo>
                  <a:close/>
                </a:path>
              </a:pathLst>
            </a:custGeom>
            <a:solidFill>
              <a:schemeClr val="accent6">
                <a:alpha val="70000"/>
              </a:schemeClr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2" name="is1ide-Freeform: Shape 8"/>
            <p:cNvSpPr>
              <a:spLocks/>
            </p:cNvSpPr>
            <p:nvPr/>
          </p:nvSpPr>
          <p:spPr bwMode="auto">
            <a:xfrm>
              <a:off x="5613400" y="9521825"/>
              <a:ext cx="1258888" cy="4286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marL="0" indent="0" algn="ctr">
                <a:buSzTx/>
                <a:buFontTx/>
                <a:buNone/>
              </a:pPr>
              <a:r>
                <a:rPr lang="zh-CN" altLang="en-US" sz="1600">
                  <a:solidFill>
                    <a:schemeClr val="tx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关键词</a:t>
              </a:r>
            </a:p>
          </p:txBody>
        </p:sp>
        <p:sp>
          <p:nvSpPr>
            <p:cNvPr id="23" name="is1ide-Freeform: Shape 9"/>
            <p:cNvSpPr>
              <a:spLocks/>
            </p:cNvSpPr>
            <p:nvPr/>
          </p:nvSpPr>
          <p:spPr bwMode="auto">
            <a:xfrm>
              <a:off x="7999413" y="9521825"/>
              <a:ext cx="1258887" cy="4286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marL="0" indent="0" algn="ctr">
                <a:buSzTx/>
                <a:buFontTx/>
                <a:buNone/>
              </a:pPr>
              <a:r>
                <a:rPr lang="zh-CN" altLang="en-US" sz="1600">
                  <a:solidFill>
                    <a:schemeClr val="tx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关键词</a:t>
              </a:r>
            </a:p>
          </p:txBody>
        </p:sp>
        <p:sp>
          <p:nvSpPr>
            <p:cNvPr id="24" name="is1ide-Freeform: Shape 10"/>
            <p:cNvSpPr>
              <a:spLocks/>
            </p:cNvSpPr>
            <p:nvPr/>
          </p:nvSpPr>
          <p:spPr bwMode="auto">
            <a:xfrm>
              <a:off x="10406063" y="9521825"/>
              <a:ext cx="1260475" cy="4286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marL="0" indent="0" algn="ctr">
                <a:buSzTx/>
                <a:buFontTx/>
                <a:buNone/>
              </a:pPr>
              <a:r>
                <a:rPr lang="zh-CN" altLang="en-US" sz="1600">
                  <a:solidFill>
                    <a:schemeClr val="tx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关键词</a:t>
              </a:r>
            </a:p>
          </p:txBody>
        </p:sp>
        <p:sp>
          <p:nvSpPr>
            <p:cNvPr id="25" name="is1ide-Freeform: Shape 11"/>
            <p:cNvSpPr>
              <a:spLocks/>
            </p:cNvSpPr>
            <p:nvPr/>
          </p:nvSpPr>
          <p:spPr bwMode="auto">
            <a:xfrm>
              <a:off x="12725400" y="9521825"/>
              <a:ext cx="1258888" cy="4286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marL="0" indent="0" algn="ctr">
                <a:buSzTx/>
                <a:buFontTx/>
                <a:buNone/>
              </a:pPr>
              <a:r>
                <a:rPr lang="zh-CN" altLang="en-US" sz="1600">
                  <a:solidFill>
                    <a:schemeClr val="tx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关键词</a:t>
              </a:r>
            </a:p>
          </p:txBody>
        </p:sp>
        <p:sp>
          <p:nvSpPr>
            <p:cNvPr id="26" name="îṥļîḑé-Freeform: Shape 12"/>
            <p:cNvSpPr>
              <a:spLocks/>
            </p:cNvSpPr>
            <p:nvPr/>
          </p:nvSpPr>
          <p:spPr bwMode="auto">
            <a:xfrm>
              <a:off x="15116175" y="9521825"/>
              <a:ext cx="1258888" cy="4286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marL="0" indent="0" algn="ctr">
                <a:buSzTx/>
                <a:buFontTx/>
                <a:buNone/>
              </a:pPr>
              <a:r>
                <a:rPr lang="zh-CN" altLang="en-US" sz="1600">
                  <a:solidFill>
                    <a:schemeClr val="tx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关键词</a:t>
              </a:r>
            </a:p>
          </p:txBody>
        </p:sp>
        <p:sp>
          <p:nvSpPr>
            <p:cNvPr id="27" name="îṥļîḑé-Freeform: Shape 13"/>
            <p:cNvSpPr>
              <a:spLocks/>
            </p:cNvSpPr>
            <p:nvPr/>
          </p:nvSpPr>
          <p:spPr bwMode="auto">
            <a:xfrm>
              <a:off x="17505363" y="9521825"/>
              <a:ext cx="1260475" cy="4286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marL="0" indent="0" algn="ctr">
                <a:buSzTx/>
                <a:buFontTx/>
                <a:buNone/>
              </a:pPr>
              <a:r>
                <a:rPr lang="zh-CN" altLang="en-US" sz="1600">
                  <a:solidFill>
                    <a:schemeClr val="tx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关键词</a:t>
              </a:r>
            </a:p>
          </p:txBody>
        </p:sp>
        <p:sp>
          <p:nvSpPr>
            <p:cNvPr id="28" name="îṥļîḑé-Freeform: Shape 14"/>
            <p:cNvSpPr>
              <a:spLocks/>
            </p:cNvSpPr>
            <p:nvPr/>
          </p:nvSpPr>
          <p:spPr bwMode="auto">
            <a:xfrm>
              <a:off x="5683250" y="5456238"/>
              <a:ext cx="1119188" cy="1257300"/>
            </a:xfrm>
            <a:custGeom>
              <a:avLst/>
              <a:gdLst>
                <a:gd name="T0" fmla="+- 0 10800 961"/>
                <a:gd name="T1" fmla="*/ T0 w 19679"/>
                <a:gd name="T2" fmla="*/ 10770 h 21541"/>
                <a:gd name="T3" fmla="+- 0 10800 961"/>
                <a:gd name="T4" fmla="*/ T3 w 19679"/>
                <a:gd name="T5" fmla="*/ 10770 h 21541"/>
                <a:gd name="T6" fmla="+- 0 10800 961"/>
                <a:gd name="T7" fmla="*/ T6 w 19679"/>
                <a:gd name="T8" fmla="*/ 10770 h 21541"/>
                <a:gd name="T9" fmla="+- 0 10800 961"/>
                <a:gd name="T10" fmla="*/ T9 w 19679"/>
                <a:gd name="T11" fmla="*/ 10770 h 21541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9679" h="21541">
                  <a:moveTo>
                    <a:pt x="9839" y="0"/>
                  </a:moveTo>
                  <a:cubicBezTo>
                    <a:pt x="7320" y="0"/>
                    <a:pt x="4802" y="936"/>
                    <a:pt x="2881" y="2808"/>
                  </a:cubicBezTo>
                  <a:cubicBezTo>
                    <a:pt x="-961" y="6553"/>
                    <a:pt x="-961" y="12624"/>
                    <a:pt x="2881" y="16368"/>
                  </a:cubicBezTo>
                  <a:cubicBezTo>
                    <a:pt x="4235" y="17687"/>
                    <a:pt x="5883" y="18532"/>
                    <a:pt x="7620" y="18921"/>
                  </a:cubicBezTo>
                  <a:cubicBezTo>
                    <a:pt x="8538" y="20485"/>
                    <a:pt x="10394" y="21599"/>
                    <a:pt x="12225" y="21538"/>
                  </a:cubicBezTo>
                  <a:cubicBezTo>
                    <a:pt x="12337" y="21535"/>
                    <a:pt x="12449" y="21523"/>
                    <a:pt x="12557" y="21510"/>
                  </a:cubicBezTo>
                  <a:cubicBezTo>
                    <a:pt x="11832" y="20830"/>
                    <a:pt x="11266" y="20009"/>
                    <a:pt x="10921" y="19113"/>
                  </a:cubicBezTo>
                  <a:cubicBezTo>
                    <a:pt x="13067" y="18883"/>
                    <a:pt x="15151" y="17972"/>
                    <a:pt x="16796" y="16368"/>
                  </a:cubicBezTo>
                  <a:cubicBezTo>
                    <a:pt x="20639" y="12624"/>
                    <a:pt x="20638" y="6553"/>
                    <a:pt x="16796" y="2808"/>
                  </a:cubicBezTo>
                  <a:cubicBezTo>
                    <a:pt x="14875" y="936"/>
                    <a:pt x="12357" y="0"/>
                    <a:pt x="98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9" name="îṥļîḑé-Freeform: Shape 15"/>
            <p:cNvSpPr>
              <a:spLocks/>
            </p:cNvSpPr>
            <p:nvPr/>
          </p:nvSpPr>
          <p:spPr bwMode="auto">
            <a:xfrm>
              <a:off x="5891213" y="5729288"/>
              <a:ext cx="679450" cy="5588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marL="0" indent="0" algn="ctr">
                <a:buSzTx/>
                <a:buFontTx/>
                <a:buNone/>
              </a:pPr>
              <a:r>
                <a:rPr lang="id-ID" sz="1800">
                  <a:solidFill>
                    <a:srgbClr val="FFFFFF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145</a:t>
              </a:r>
            </a:p>
          </p:txBody>
        </p:sp>
        <p:sp>
          <p:nvSpPr>
            <p:cNvPr id="30" name="îṥļîḑé-Freeform: Shape 16"/>
            <p:cNvSpPr>
              <a:spLocks/>
            </p:cNvSpPr>
            <p:nvPr/>
          </p:nvSpPr>
          <p:spPr bwMode="auto">
            <a:xfrm>
              <a:off x="7997825" y="3763963"/>
              <a:ext cx="1265238" cy="1420812"/>
            </a:xfrm>
            <a:custGeom>
              <a:avLst/>
              <a:gdLst>
                <a:gd name="T0" fmla="+- 0 10800 961"/>
                <a:gd name="T1" fmla="*/ T0 w 19679"/>
                <a:gd name="T2" fmla="*/ 10770 h 21541"/>
                <a:gd name="T3" fmla="+- 0 10800 961"/>
                <a:gd name="T4" fmla="*/ T3 w 19679"/>
                <a:gd name="T5" fmla="*/ 10770 h 21541"/>
                <a:gd name="T6" fmla="+- 0 10800 961"/>
                <a:gd name="T7" fmla="*/ T6 w 19679"/>
                <a:gd name="T8" fmla="*/ 10770 h 21541"/>
                <a:gd name="T9" fmla="+- 0 10800 961"/>
                <a:gd name="T10" fmla="*/ T9 w 19679"/>
                <a:gd name="T11" fmla="*/ 10770 h 21541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9679" h="21541">
                  <a:moveTo>
                    <a:pt x="9839" y="0"/>
                  </a:moveTo>
                  <a:cubicBezTo>
                    <a:pt x="7320" y="0"/>
                    <a:pt x="4802" y="936"/>
                    <a:pt x="2881" y="2808"/>
                  </a:cubicBezTo>
                  <a:cubicBezTo>
                    <a:pt x="-961" y="6553"/>
                    <a:pt x="-961" y="12624"/>
                    <a:pt x="2881" y="16368"/>
                  </a:cubicBezTo>
                  <a:cubicBezTo>
                    <a:pt x="4235" y="17687"/>
                    <a:pt x="5883" y="18532"/>
                    <a:pt x="7620" y="18921"/>
                  </a:cubicBezTo>
                  <a:cubicBezTo>
                    <a:pt x="8538" y="20485"/>
                    <a:pt x="10394" y="21600"/>
                    <a:pt x="12225" y="21538"/>
                  </a:cubicBezTo>
                  <a:cubicBezTo>
                    <a:pt x="12337" y="21535"/>
                    <a:pt x="12449" y="21523"/>
                    <a:pt x="12557" y="21510"/>
                  </a:cubicBezTo>
                  <a:cubicBezTo>
                    <a:pt x="11832" y="20830"/>
                    <a:pt x="11266" y="20009"/>
                    <a:pt x="10921" y="19113"/>
                  </a:cubicBezTo>
                  <a:cubicBezTo>
                    <a:pt x="13067" y="18883"/>
                    <a:pt x="15151" y="17972"/>
                    <a:pt x="16796" y="16368"/>
                  </a:cubicBezTo>
                  <a:cubicBezTo>
                    <a:pt x="20638" y="12624"/>
                    <a:pt x="20638" y="6553"/>
                    <a:pt x="16796" y="2808"/>
                  </a:cubicBezTo>
                  <a:cubicBezTo>
                    <a:pt x="14875" y="936"/>
                    <a:pt x="12357" y="0"/>
                    <a:pt x="98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31" name="îṥļîḑé-Freeform: Shape 17"/>
            <p:cNvSpPr>
              <a:spLocks/>
            </p:cNvSpPr>
            <p:nvPr/>
          </p:nvSpPr>
          <p:spPr bwMode="auto">
            <a:xfrm>
              <a:off x="8135938" y="4119563"/>
              <a:ext cx="962025" cy="5588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marL="0" indent="0" algn="ctr">
                <a:buSzTx/>
                <a:buFontTx/>
                <a:buNone/>
              </a:pPr>
              <a:r>
                <a:rPr lang="id-ID" sz="1800">
                  <a:solidFill>
                    <a:srgbClr val="FFFFFF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7.450</a:t>
              </a:r>
            </a:p>
          </p:txBody>
        </p:sp>
        <p:sp>
          <p:nvSpPr>
            <p:cNvPr id="32" name="îṥļîḑé-Freeform: Shape 18"/>
            <p:cNvSpPr>
              <a:spLocks/>
            </p:cNvSpPr>
            <p:nvPr/>
          </p:nvSpPr>
          <p:spPr bwMode="auto">
            <a:xfrm>
              <a:off x="10431463" y="6069013"/>
              <a:ext cx="1119187" cy="1257300"/>
            </a:xfrm>
            <a:custGeom>
              <a:avLst/>
              <a:gdLst>
                <a:gd name="T0" fmla="+- 0 10800 961"/>
                <a:gd name="T1" fmla="*/ T0 w 19679"/>
                <a:gd name="T2" fmla="*/ 10770 h 21541"/>
                <a:gd name="T3" fmla="+- 0 10800 961"/>
                <a:gd name="T4" fmla="*/ T3 w 19679"/>
                <a:gd name="T5" fmla="*/ 10770 h 21541"/>
                <a:gd name="T6" fmla="+- 0 10800 961"/>
                <a:gd name="T7" fmla="*/ T6 w 19679"/>
                <a:gd name="T8" fmla="*/ 10770 h 21541"/>
                <a:gd name="T9" fmla="+- 0 10800 961"/>
                <a:gd name="T10" fmla="*/ T9 w 19679"/>
                <a:gd name="T11" fmla="*/ 10770 h 21541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9679" h="21541">
                  <a:moveTo>
                    <a:pt x="9839" y="0"/>
                  </a:moveTo>
                  <a:cubicBezTo>
                    <a:pt x="7320" y="0"/>
                    <a:pt x="4802" y="936"/>
                    <a:pt x="2881" y="2808"/>
                  </a:cubicBezTo>
                  <a:cubicBezTo>
                    <a:pt x="-961" y="6553"/>
                    <a:pt x="-961" y="12624"/>
                    <a:pt x="2881" y="16368"/>
                  </a:cubicBezTo>
                  <a:cubicBezTo>
                    <a:pt x="4235" y="17687"/>
                    <a:pt x="5883" y="18532"/>
                    <a:pt x="7620" y="18921"/>
                  </a:cubicBezTo>
                  <a:cubicBezTo>
                    <a:pt x="8538" y="20485"/>
                    <a:pt x="10394" y="21599"/>
                    <a:pt x="12225" y="21538"/>
                  </a:cubicBezTo>
                  <a:cubicBezTo>
                    <a:pt x="12337" y="21535"/>
                    <a:pt x="12449" y="21523"/>
                    <a:pt x="12557" y="21510"/>
                  </a:cubicBezTo>
                  <a:cubicBezTo>
                    <a:pt x="11832" y="20830"/>
                    <a:pt x="11266" y="20009"/>
                    <a:pt x="10921" y="19113"/>
                  </a:cubicBezTo>
                  <a:cubicBezTo>
                    <a:pt x="13067" y="18883"/>
                    <a:pt x="15151" y="17972"/>
                    <a:pt x="16796" y="16368"/>
                  </a:cubicBezTo>
                  <a:cubicBezTo>
                    <a:pt x="20639" y="12624"/>
                    <a:pt x="20638" y="6553"/>
                    <a:pt x="16796" y="2808"/>
                  </a:cubicBezTo>
                  <a:cubicBezTo>
                    <a:pt x="14875" y="936"/>
                    <a:pt x="12357" y="0"/>
                    <a:pt x="98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33" name="îṥļîḑé-Freeform: Shape 19"/>
            <p:cNvSpPr>
              <a:spLocks/>
            </p:cNvSpPr>
            <p:nvPr/>
          </p:nvSpPr>
          <p:spPr bwMode="auto">
            <a:xfrm>
              <a:off x="10731500" y="6342063"/>
              <a:ext cx="492125" cy="5588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marL="0" indent="0" algn="ctr">
                <a:buSzTx/>
                <a:buFontTx/>
                <a:buNone/>
              </a:pPr>
              <a:r>
                <a:rPr lang="id-ID" sz="1800">
                  <a:solidFill>
                    <a:srgbClr val="FFFFFF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80</a:t>
              </a:r>
            </a:p>
          </p:txBody>
        </p:sp>
        <p:sp>
          <p:nvSpPr>
            <p:cNvPr id="34" name="îṥļîḑé-Freeform: Shape 20"/>
            <p:cNvSpPr>
              <a:spLocks/>
            </p:cNvSpPr>
            <p:nvPr/>
          </p:nvSpPr>
          <p:spPr bwMode="auto">
            <a:xfrm>
              <a:off x="12649200" y="4903788"/>
              <a:ext cx="1120775" cy="1257300"/>
            </a:xfrm>
            <a:custGeom>
              <a:avLst/>
              <a:gdLst>
                <a:gd name="T0" fmla="+- 0 10800 961"/>
                <a:gd name="T1" fmla="*/ T0 w 19679"/>
                <a:gd name="T2" fmla="*/ 10770 h 21541"/>
                <a:gd name="T3" fmla="+- 0 10800 961"/>
                <a:gd name="T4" fmla="*/ T3 w 19679"/>
                <a:gd name="T5" fmla="*/ 10770 h 21541"/>
                <a:gd name="T6" fmla="+- 0 10800 961"/>
                <a:gd name="T7" fmla="*/ T6 w 19679"/>
                <a:gd name="T8" fmla="*/ 10770 h 21541"/>
                <a:gd name="T9" fmla="+- 0 10800 961"/>
                <a:gd name="T10" fmla="*/ T9 w 19679"/>
                <a:gd name="T11" fmla="*/ 10770 h 21541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9679" h="21541">
                  <a:moveTo>
                    <a:pt x="9839" y="0"/>
                  </a:moveTo>
                  <a:cubicBezTo>
                    <a:pt x="7320" y="0"/>
                    <a:pt x="4802" y="936"/>
                    <a:pt x="2881" y="2808"/>
                  </a:cubicBezTo>
                  <a:cubicBezTo>
                    <a:pt x="-961" y="6553"/>
                    <a:pt x="-961" y="12624"/>
                    <a:pt x="2881" y="16368"/>
                  </a:cubicBezTo>
                  <a:cubicBezTo>
                    <a:pt x="4235" y="17687"/>
                    <a:pt x="5883" y="18532"/>
                    <a:pt x="7620" y="18921"/>
                  </a:cubicBezTo>
                  <a:cubicBezTo>
                    <a:pt x="8538" y="20485"/>
                    <a:pt x="10394" y="21599"/>
                    <a:pt x="12225" y="21538"/>
                  </a:cubicBezTo>
                  <a:cubicBezTo>
                    <a:pt x="12337" y="21535"/>
                    <a:pt x="12449" y="21523"/>
                    <a:pt x="12557" y="21510"/>
                  </a:cubicBezTo>
                  <a:cubicBezTo>
                    <a:pt x="11832" y="20830"/>
                    <a:pt x="11266" y="20009"/>
                    <a:pt x="10921" y="19113"/>
                  </a:cubicBezTo>
                  <a:cubicBezTo>
                    <a:pt x="13067" y="18883"/>
                    <a:pt x="15151" y="17972"/>
                    <a:pt x="16796" y="16368"/>
                  </a:cubicBezTo>
                  <a:cubicBezTo>
                    <a:pt x="20639" y="12624"/>
                    <a:pt x="20638" y="6553"/>
                    <a:pt x="16796" y="2808"/>
                  </a:cubicBezTo>
                  <a:cubicBezTo>
                    <a:pt x="14875" y="936"/>
                    <a:pt x="12357" y="0"/>
                    <a:pt x="9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35" name="îṥļîḑé-Freeform: Shape 21"/>
            <p:cNvSpPr>
              <a:spLocks/>
            </p:cNvSpPr>
            <p:nvPr/>
          </p:nvSpPr>
          <p:spPr bwMode="auto">
            <a:xfrm>
              <a:off x="12857163" y="5176838"/>
              <a:ext cx="679450" cy="5588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marL="0" indent="0" algn="ctr">
                <a:buSzTx/>
                <a:buFontTx/>
                <a:buNone/>
              </a:pPr>
              <a:r>
                <a:rPr lang="id-ID" sz="1800">
                  <a:solidFill>
                    <a:srgbClr val="FFFFFF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300</a:t>
              </a:r>
            </a:p>
          </p:txBody>
        </p:sp>
        <p:sp>
          <p:nvSpPr>
            <p:cNvPr id="36" name="îṥļîḑé-Freeform: Shape 22"/>
            <p:cNvSpPr>
              <a:spLocks/>
            </p:cNvSpPr>
            <p:nvPr/>
          </p:nvSpPr>
          <p:spPr bwMode="auto">
            <a:xfrm>
              <a:off x="15035213" y="5845175"/>
              <a:ext cx="1119187" cy="1258888"/>
            </a:xfrm>
            <a:custGeom>
              <a:avLst/>
              <a:gdLst>
                <a:gd name="T0" fmla="+- 0 10800 961"/>
                <a:gd name="T1" fmla="*/ T0 w 19679"/>
                <a:gd name="T2" fmla="*/ 10770 h 21541"/>
                <a:gd name="T3" fmla="+- 0 10800 961"/>
                <a:gd name="T4" fmla="*/ T3 w 19679"/>
                <a:gd name="T5" fmla="*/ 10770 h 21541"/>
                <a:gd name="T6" fmla="+- 0 10800 961"/>
                <a:gd name="T7" fmla="*/ T6 w 19679"/>
                <a:gd name="T8" fmla="*/ 10770 h 21541"/>
                <a:gd name="T9" fmla="+- 0 10800 961"/>
                <a:gd name="T10" fmla="*/ T9 w 19679"/>
                <a:gd name="T11" fmla="*/ 10770 h 21541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9679" h="21541">
                  <a:moveTo>
                    <a:pt x="9839" y="0"/>
                  </a:moveTo>
                  <a:cubicBezTo>
                    <a:pt x="7320" y="0"/>
                    <a:pt x="4802" y="936"/>
                    <a:pt x="2881" y="2808"/>
                  </a:cubicBezTo>
                  <a:cubicBezTo>
                    <a:pt x="-961" y="6553"/>
                    <a:pt x="-961" y="12624"/>
                    <a:pt x="2881" y="16368"/>
                  </a:cubicBezTo>
                  <a:cubicBezTo>
                    <a:pt x="4235" y="17687"/>
                    <a:pt x="5883" y="18532"/>
                    <a:pt x="7620" y="18921"/>
                  </a:cubicBezTo>
                  <a:cubicBezTo>
                    <a:pt x="8538" y="20485"/>
                    <a:pt x="10394" y="21599"/>
                    <a:pt x="12225" y="21538"/>
                  </a:cubicBezTo>
                  <a:cubicBezTo>
                    <a:pt x="12337" y="21535"/>
                    <a:pt x="12449" y="21523"/>
                    <a:pt x="12557" y="21510"/>
                  </a:cubicBezTo>
                  <a:cubicBezTo>
                    <a:pt x="11832" y="20830"/>
                    <a:pt x="11266" y="20009"/>
                    <a:pt x="10921" y="19113"/>
                  </a:cubicBezTo>
                  <a:cubicBezTo>
                    <a:pt x="13067" y="18883"/>
                    <a:pt x="15151" y="17972"/>
                    <a:pt x="16796" y="16368"/>
                  </a:cubicBezTo>
                  <a:cubicBezTo>
                    <a:pt x="20639" y="12624"/>
                    <a:pt x="20638" y="6553"/>
                    <a:pt x="16796" y="2808"/>
                  </a:cubicBezTo>
                  <a:cubicBezTo>
                    <a:pt x="14875" y="936"/>
                    <a:pt x="12357" y="0"/>
                    <a:pt x="98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37" name="îṥļîḑé-Freeform: Shape 23"/>
            <p:cNvSpPr>
              <a:spLocks/>
            </p:cNvSpPr>
            <p:nvPr/>
          </p:nvSpPr>
          <p:spPr bwMode="auto">
            <a:xfrm>
              <a:off x="15336838" y="6118225"/>
              <a:ext cx="490537" cy="5588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marL="0" indent="0" algn="ctr">
                <a:buSzTx/>
                <a:buFontTx/>
                <a:buNone/>
              </a:pPr>
              <a:r>
                <a:rPr lang="id-ID" sz="1800">
                  <a:solidFill>
                    <a:srgbClr val="FFFFFF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65</a:t>
              </a:r>
            </a:p>
          </p:txBody>
        </p:sp>
        <p:sp>
          <p:nvSpPr>
            <p:cNvPr id="38" name="îṥļîḑé-Freeform: Shape 24"/>
            <p:cNvSpPr>
              <a:spLocks/>
            </p:cNvSpPr>
            <p:nvPr/>
          </p:nvSpPr>
          <p:spPr bwMode="auto">
            <a:xfrm>
              <a:off x="17395825" y="5364163"/>
              <a:ext cx="1119188" cy="1257300"/>
            </a:xfrm>
            <a:custGeom>
              <a:avLst/>
              <a:gdLst>
                <a:gd name="T0" fmla="+- 0 10800 961"/>
                <a:gd name="T1" fmla="*/ T0 w 19679"/>
                <a:gd name="T2" fmla="*/ 10770 h 21541"/>
                <a:gd name="T3" fmla="+- 0 10800 961"/>
                <a:gd name="T4" fmla="*/ T3 w 19679"/>
                <a:gd name="T5" fmla="*/ 10770 h 21541"/>
                <a:gd name="T6" fmla="+- 0 10800 961"/>
                <a:gd name="T7" fmla="*/ T6 w 19679"/>
                <a:gd name="T8" fmla="*/ 10770 h 21541"/>
                <a:gd name="T9" fmla="+- 0 10800 961"/>
                <a:gd name="T10" fmla="*/ T9 w 19679"/>
                <a:gd name="T11" fmla="*/ 10770 h 21541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9679" h="21541">
                  <a:moveTo>
                    <a:pt x="9839" y="0"/>
                  </a:moveTo>
                  <a:cubicBezTo>
                    <a:pt x="7320" y="0"/>
                    <a:pt x="4802" y="936"/>
                    <a:pt x="2881" y="2808"/>
                  </a:cubicBezTo>
                  <a:cubicBezTo>
                    <a:pt x="-961" y="6553"/>
                    <a:pt x="-961" y="12624"/>
                    <a:pt x="2881" y="16368"/>
                  </a:cubicBezTo>
                  <a:cubicBezTo>
                    <a:pt x="4235" y="17687"/>
                    <a:pt x="5883" y="18532"/>
                    <a:pt x="7620" y="18921"/>
                  </a:cubicBezTo>
                  <a:cubicBezTo>
                    <a:pt x="8538" y="20485"/>
                    <a:pt x="10394" y="21599"/>
                    <a:pt x="12225" y="21538"/>
                  </a:cubicBezTo>
                  <a:cubicBezTo>
                    <a:pt x="12337" y="21535"/>
                    <a:pt x="12449" y="21523"/>
                    <a:pt x="12557" y="21510"/>
                  </a:cubicBezTo>
                  <a:cubicBezTo>
                    <a:pt x="11832" y="20830"/>
                    <a:pt x="11266" y="20009"/>
                    <a:pt x="10921" y="19113"/>
                  </a:cubicBezTo>
                  <a:cubicBezTo>
                    <a:pt x="13067" y="18883"/>
                    <a:pt x="15151" y="17972"/>
                    <a:pt x="16796" y="16368"/>
                  </a:cubicBezTo>
                  <a:cubicBezTo>
                    <a:pt x="20639" y="12624"/>
                    <a:pt x="20638" y="6553"/>
                    <a:pt x="16796" y="2808"/>
                  </a:cubicBezTo>
                  <a:cubicBezTo>
                    <a:pt x="14875" y="936"/>
                    <a:pt x="12357" y="0"/>
                    <a:pt x="98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39" name="îṥļîḑé-Freeform: Shape 25"/>
            <p:cNvSpPr>
              <a:spLocks/>
            </p:cNvSpPr>
            <p:nvPr/>
          </p:nvSpPr>
          <p:spPr bwMode="auto">
            <a:xfrm>
              <a:off x="17602200" y="5637213"/>
              <a:ext cx="681038" cy="5588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marL="0" indent="0" algn="ctr">
                <a:buSzTx/>
                <a:buFontTx/>
                <a:buNone/>
              </a:pPr>
              <a:r>
                <a:rPr lang="id-ID" sz="1800">
                  <a:solidFill>
                    <a:srgbClr val="FFFFFF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245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61167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156335"/>
            <a:ext cx="12181840" cy="461665"/>
            <a:chOff x="0" y="248698"/>
            <a:chExt cx="12181840" cy="461665"/>
          </a:xfrm>
        </p:grpSpPr>
        <p:grpSp>
          <p:nvGrpSpPr>
            <p:cNvPr id="3" name="组合 2"/>
            <p:cNvGrpSpPr/>
            <p:nvPr/>
          </p:nvGrpSpPr>
          <p:grpSpPr>
            <a:xfrm>
              <a:off x="0" y="294640"/>
              <a:ext cx="880552" cy="375920"/>
              <a:chOff x="0" y="294640"/>
              <a:chExt cx="1094740" cy="467360"/>
            </a:xfrm>
            <a:solidFill>
              <a:srgbClr val="EE8A10"/>
            </a:solidFill>
          </p:grpSpPr>
          <p:sp>
            <p:nvSpPr>
              <p:cNvPr id="12" name="燕尾形 11"/>
              <p:cNvSpPr/>
              <p:nvPr/>
            </p:nvSpPr>
            <p:spPr>
              <a:xfrm>
                <a:off x="416560" y="294640"/>
                <a:ext cx="375920" cy="467360"/>
              </a:xfrm>
              <a:prstGeom prst="chevro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3" name="燕尾形 12"/>
              <p:cNvSpPr/>
              <p:nvPr/>
            </p:nvSpPr>
            <p:spPr>
              <a:xfrm>
                <a:off x="718820" y="294640"/>
                <a:ext cx="375920" cy="467360"/>
              </a:xfrm>
              <a:prstGeom prst="chevr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4" name="五边形 13"/>
              <p:cNvSpPr/>
              <p:nvPr/>
            </p:nvSpPr>
            <p:spPr>
              <a:xfrm>
                <a:off x="0" y="294640"/>
                <a:ext cx="518160" cy="467360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972489" y="248698"/>
              <a:ext cx="27025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3356076" y="408709"/>
              <a:ext cx="1749361" cy="147782"/>
              <a:chOff x="635462" y="775854"/>
              <a:chExt cx="1749361" cy="147782"/>
            </a:xfrm>
            <a:solidFill>
              <a:srgbClr val="EE8A10"/>
            </a:solidFill>
          </p:grpSpPr>
          <p:sp>
            <p:nvSpPr>
              <p:cNvPr id="7" name="椭圆 6"/>
              <p:cNvSpPr/>
              <p:nvPr/>
            </p:nvSpPr>
            <p:spPr>
              <a:xfrm>
                <a:off x="635462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1036319" y="775854"/>
                <a:ext cx="147781" cy="14778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1437176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1836185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2237042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>
              <a:off x="5212080" y="477520"/>
              <a:ext cx="6969760" cy="0"/>
            </a:xfrm>
            <a:prstGeom prst="line">
              <a:avLst/>
            </a:prstGeom>
            <a:ln w="317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0ce7fefe-2497-4c6d-801a-b649df965e9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" y="1273319"/>
            <a:ext cx="11520488" cy="5018087"/>
            <a:chOff x="1" y="1125538"/>
            <a:chExt cx="11520488" cy="5018087"/>
          </a:xfrm>
        </p:grpSpPr>
        <p:sp>
          <p:nvSpPr>
            <p:cNvPr id="16" name="ïṧḷidé"/>
            <p:cNvSpPr/>
            <p:nvPr/>
          </p:nvSpPr>
          <p:spPr>
            <a:xfrm>
              <a:off x="1" y="2831256"/>
              <a:ext cx="11520488" cy="3312369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190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17" name="îṩľïḋè"/>
            <p:cNvSpPr/>
            <p:nvPr/>
          </p:nvSpPr>
          <p:spPr>
            <a:xfrm>
              <a:off x="2423592" y="2831257"/>
              <a:ext cx="9096896" cy="3312368"/>
            </a:xfrm>
            <a:prstGeom prst="rect">
              <a:avLst/>
            </a:prstGeom>
            <a:solidFill>
              <a:schemeClr val="accent1">
                <a:alpha val="20000"/>
              </a:schemeClr>
            </a:solidFill>
            <a:ln w="190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cxnSp>
          <p:nvCxnSpPr>
            <p:cNvPr id="18" name="直接连接符 17"/>
            <p:cNvCxnSpPr/>
            <p:nvPr/>
          </p:nvCxnSpPr>
          <p:spPr>
            <a:xfrm>
              <a:off x="5359654" y="2831256"/>
              <a:ext cx="0" cy="3312369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8564876" y="2831256"/>
              <a:ext cx="0" cy="3312369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íSľídé"/>
            <p:cNvSpPr/>
            <p:nvPr/>
          </p:nvSpPr>
          <p:spPr>
            <a:xfrm>
              <a:off x="3345401" y="3119289"/>
              <a:ext cx="1250120" cy="1250120"/>
            </a:xfrm>
            <a:prstGeom prst="donut">
              <a:avLst>
                <a:gd name="adj" fmla="val 10036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1" name="ïṥlíḍe"/>
            <p:cNvSpPr/>
            <p:nvPr/>
          </p:nvSpPr>
          <p:spPr>
            <a:xfrm>
              <a:off x="3345401" y="3119289"/>
              <a:ext cx="1250120" cy="1250120"/>
            </a:xfrm>
            <a:prstGeom prst="blockArc">
              <a:avLst>
                <a:gd name="adj1" fmla="val 16200000"/>
                <a:gd name="adj2" fmla="val 10800000"/>
                <a:gd name="adj3" fmla="val 9951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2" name="ïsļiḍè"/>
            <p:cNvSpPr/>
            <p:nvPr/>
          </p:nvSpPr>
          <p:spPr>
            <a:xfrm>
              <a:off x="3725000" y="3626629"/>
              <a:ext cx="524579" cy="235441"/>
            </a:xfrm>
            <a:prstGeom prst="rect">
              <a:avLst/>
            </a:prstGeom>
            <a:ln>
              <a:noFill/>
            </a:ln>
          </p:spPr>
          <p:txBody>
            <a:bodyPr wrap="none" lIns="90000" tIns="46800" rIns="90000" bIns="46800">
              <a:prstTxWarp prst="textPlain">
                <a:avLst/>
              </a:prstTxWarp>
              <a:normAutofit fontScale="25000" lnSpcReduction="20000"/>
            </a:bodyPr>
            <a:lstStyle/>
            <a:p>
              <a:pPr algn="ctr"/>
              <a:r>
                <a:rPr lang="en-US" altLang="zh-CN" sz="4800" dirty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75%</a:t>
              </a:r>
            </a:p>
          </p:txBody>
        </p:sp>
        <p:sp>
          <p:nvSpPr>
            <p:cNvPr id="23" name="îṥ1ïḋe"/>
            <p:cNvSpPr/>
            <p:nvPr/>
          </p:nvSpPr>
          <p:spPr>
            <a:xfrm>
              <a:off x="6351634" y="3119289"/>
              <a:ext cx="1250120" cy="1250120"/>
            </a:xfrm>
            <a:prstGeom prst="donut">
              <a:avLst>
                <a:gd name="adj" fmla="val 10036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4" name="îṩḻîḍè"/>
            <p:cNvSpPr/>
            <p:nvPr/>
          </p:nvSpPr>
          <p:spPr>
            <a:xfrm>
              <a:off x="6351634" y="3119289"/>
              <a:ext cx="1250120" cy="1250120"/>
            </a:xfrm>
            <a:prstGeom prst="blockArc">
              <a:avLst>
                <a:gd name="adj1" fmla="val 16200000"/>
                <a:gd name="adj2" fmla="val 4320000"/>
                <a:gd name="adj3" fmla="val 9951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5" name="ïśḻïḍè"/>
            <p:cNvSpPr/>
            <p:nvPr/>
          </p:nvSpPr>
          <p:spPr>
            <a:xfrm>
              <a:off x="6731233" y="3626629"/>
              <a:ext cx="524579" cy="235441"/>
            </a:xfrm>
            <a:prstGeom prst="rect">
              <a:avLst/>
            </a:prstGeom>
            <a:ln>
              <a:noFill/>
            </a:ln>
          </p:spPr>
          <p:txBody>
            <a:bodyPr wrap="none" lIns="90000" tIns="46800" rIns="90000" bIns="46800">
              <a:prstTxWarp prst="textPlain">
                <a:avLst/>
              </a:prstTxWarp>
              <a:normAutofit fontScale="25000" lnSpcReduction="20000"/>
            </a:bodyPr>
            <a:lstStyle/>
            <a:p>
              <a:pPr algn="ctr"/>
              <a:r>
                <a:rPr lang="en-US" altLang="zh-CN" sz="4800" dirty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45%</a:t>
              </a:r>
            </a:p>
          </p:txBody>
        </p:sp>
        <p:sp>
          <p:nvSpPr>
            <p:cNvPr id="26" name="iśḷîḍê"/>
            <p:cNvSpPr/>
            <p:nvPr/>
          </p:nvSpPr>
          <p:spPr>
            <a:xfrm>
              <a:off x="9473526" y="3119289"/>
              <a:ext cx="1250120" cy="1250120"/>
            </a:xfrm>
            <a:prstGeom prst="donut">
              <a:avLst>
                <a:gd name="adj" fmla="val 10036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7" name="îṥľîḋê"/>
            <p:cNvSpPr/>
            <p:nvPr/>
          </p:nvSpPr>
          <p:spPr>
            <a:xfrm>
              <a:off x="9473526" y="3119289"/>
              <a:ext cx="1250120" cy="1250120"/>
            </a:xfrm>
            <a:prstGeom prst="blockArc">
              <a:avLst>
                <a:gd name="adj1" fmla="val 16200000"/>
                <a:gd name="adj2" fmla="val 18360000"/>
                <a:gd name="adj3" fmla="val 9951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8" name="ïṡ1iḋê"/>
            <p:cNvSpPr/>
            <p:nvPr/>
          </p:nvSpPr>
          <p:spPr>
            <a:xfrm>
              <a:off x="9853125" y="3626629"/>
              <a:ext cx="524579" cy="235441"/>
            </a:xfrm>
            <a:prstGeom prst="rect">
              <a:avLst/>
            </a:prstGeom>
            <a:ln>
              <a:noFill/>
            </a:ln>
          </p:spPr>
          <p:txBody>
            <a:bodyPr wrap="none" lIns="90000" tIns="46800" rIns="90000" bIns="46800">
              <a:prstTxWarp prst="textPlain">
                <a:avLst/>
              </a:prstTxWarp>
              <a:normAutofit fontScale="25000" lnSpcReduction="20000"/>
            </a:bodyPr>
            <a:lstStyle/>
            <a:p>
              <a:pPr algn="ctr"/>
              <a:r>
                <a:rPr lang="en-US" altLang="zh-CN" sz="480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10%</a:t>
              </a:r>
              <a:endParaRPr lang="en-US" altLang="zh-CN" sz="4800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9" name="iṡḷíḓé">
              <a:extLst/>
            </p:cNvPr>
            <p:cNvSpPr/>
            <p:nvPr/>
          </p:nvSpPr>
          <p:spPr bwMode="auto">
            <a:xfrm>
              <a:off x="2925042" y="5008580"/>
              <a:ext cx="2090838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000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30" name="îś1ïḍe">
              <a:extLst/>
            </p:cNvPr>
            <p:cNvSpPr txBox="1"/>
            <p:nvPr/>
          </p:nvSpPr>
          <p:spPr bwMode="auto">
            <a:xfrm>
              <a:off x="2925042" y="4657441"/>
              <a:ext cx="2090838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点击输入</a:t>
              </a:r>
              <a:endParaRPr lang="zh-CN" altLang="en-US" sz="1800" b="1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31" name="isļíďe">
              <a:extLst/>
            </p:cNvPr>
            <p:cNvSpPr/>
            <p:nvPr/>
          </p:nvSpPr>
          <p:spPr bwMode="auto">
            <a:xfrm>
              <a:off x="5948103" y="5008580"/>
              <a:ext cx="2090838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000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32" name="îš1íḋé">
              <a:extLst/>
            </p:cNvPr>
            <p:cNvSpPr txBox="1"/>
            <p:nvPr/>
          </p:nvSpPr>
          <p:spPr bwMode="auto">
            <a:xfrm>
              <a:off x="5948103" y="4657441"/>
              <a:ext cx="2090838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点击输入</a:t>
              </a:r>
              <a:endParaRPr lang="zh-CN" altLang="en-US" sz="1800" b="1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33" name="îšliḓe">
              <a:extLst/>
            </p:cNvPr>
            <p:cNvSpPr/>
            <p:nvPr/>
          </p:nvSpPr>
          <p:spPr bwMode="auto">
            <a:xfrm>
              <a:off x="9069995" y="5008580"/>
              <a:ext cx="2090838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000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34" name="íš1iḑe">
              <a:extLst/>
            </p:cNvPr>
            <p:cNvSpPr txBox="1"/>
            <p:nvPr/>
          </p:nvSpPr>
          <p:spPr bwMode="auto">
            <a:xfrm>
              <a:off x="9069995" y="4657441"/>
              <a:ext cx="2090838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点击输入</a:t>
              </a:r>
              <a:endParaRPr lang="zh-CN" altLang="en-US" sz="1800" b="1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35" name="îšļide">
              <a:extLst>
                <a:ext uri="{FF2B5EF4-FFF2-40B4-BE49-F238E27FC236}">
                  <a16:creationId xmlns:a16="http://schemas.microsoft.com/office/drawing/2014/main" id="{791BB12B-58F7-4D5C-9471-E4DF81654F7A}"/>
                </a:ext>
              </a:extLst>
            </p:cNvPr>
            <p:cNvSpPr txBox="1"/>
            <p:nvPr/>
          </p:nvSpPr>
          <p:spPr>
            <a:xfrm>
              <a:off x="1191000" y="1235934"/>
              <a:ext cx="5314438" cy="1468059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14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</a:t>
              </a:r>
              <a:endParaRPr lang="en-US" altLang="zh-CN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1700" b="1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</a:t>
              </a:r>
              <a:endParaRPr lang="en-US" altLang="zh-CN" sz="17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14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点击这里输入您的文字内容。点击输入您的文字。</a:t>
              </a:r>
              <a:endParaRPr lang="en-US" sz="1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36" name="ïşliḍe">
              <a:extLst>
                <a:ext uri="{FF2B5EF4-FFF2-40B4-BE49-F238E27FC236}">
                  <a16:creationId xmlns:a16="http://schemas.microsoft.com/office/drawing/2014/main" id="{85E35728-BF93-45B0-A979-0EEBD0BB6897}"/>
                </a:ext>
              </a:extLst>
            </p:cNvPr>
            <p:cNvSpPr txBox="1"/>
            <p:nvPr/>
          </p:nvSpPr>
          <p:spPr>
            <a:xfrm>
              <a:off x="677592" y="1125538"/>
              <a:ext cx="413883" cy="395777"/>
            </a:xfrm>
            <a:prstGeom prst="rect">
              <a:avLst/>
            </a:prstGeom>
            <a:noFill/>
          </p:spPr>
          <p:txBody>
            <a:bodyPr wrap="square" lIns="90000" tIns="46800" rIns="90000" bIns="46800" anchor="ctr">
              <a:prstTxWarp prst="textPlain">
                <a:avLst/>
              </a:prstTxWarp>
              <a:normAutofit fontScale="47500" lnSpcReduction="20000"/>
            </a:bodyPr>
            <a:lstStyle/>
            <a:p>
              <a:r>
                <a:rPr lang="en-US" sz="4800" dirty="0">
                  <a:solidFill>
                    <a:schemeClr val="bg1">
                      <a:lumMod val="8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34016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230937" y="1818638"/>
            <a:ext cx="9748980" cy="3586482"/>
            <a:chOff x="1221510" y="1971038"/>
            <a:chExt cx="9748980" cy="3586482"/>
          </a:xfrm>
        </p:grpSpPr>
        <p:grpSp>
          <p:nvGrpSpPr>
            <p:cNvPr id="17" name="组合 16"/>
            <p:cNvGrpSpPr/>
            <p:nvPr/>
          </p:nvGrpSpPr>
          <p:grpSpPr>
            <a:xfrm>
              <a:off x="1221510" y="1971038"/>
              <a:ext cx="9748980" cy="3586482"/>
              <a:chOff x="1221510" y="1950718"/>
              <a:chExt cx="9748980" cy="3586482"/>
            </a:xfrm>
          </p:grpSpPr>
          <p:grpSp>
            <p:nvGrpSpPr>
              <p:cNvPr id="22" name="组合 21"/>
              <p:cNvGrpSpPr/>
              <p:nvPr/>
            </p:nvGrpSpPr>
            <p:grpSpPr>
              <a:xfrm>
                <a:off x="1221510" y="1950719"/>
                <a:ext cx="9748980" cy="3484881"/>
                <a:chOff x="1725353" y="1686559"/>
                <a:chExt cx="9748980" cy="3484881"/>
              </a:xfrm>
            </p:grpSpPr>
            <p:sp useBgFill="1">
              <p:nvSpPr>
                <p:cNvPr id="26" name="矩形 25"/>
                <p:cNvSpPr/>
                <p:nvPr/>
              </p:nvSpPr>
              <p:spPr>
                <a:xfrm>
                  <a:off x="1725353" y="1686559"/>
                  <a:ext cx="2287848" cy="3484881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 useBgFill="1">
              <p:nvSpPr>
                <p:cNvPr id="27" name="矩形 26"/>
                <p:cNvSpPr/>
                <p:nvPr/>
              </p:nvSpPr>
              <p:spPr>
                <a:xfrm>
                  <a:off x="4013201" y="1686559"/>
                  <a:ext cx="2586642" cy="3484881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 useBgFill="1">
              <p:nvSpPr>
                <p:cNvPr id="28" name="矩形 27"/>
                <p:cNvSpPr/>
                <p:nvPr/>
              </p:nvSpPr>
              <p:spPr>
                <a:xfrm>
                  <a:off x="8887691" y="1686559"/>
                  <a:ext cx="2586642" cy="3484881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  <p:sp useBgFill="1">
              <p:nvSpPr>
                <p:cNvPr id="29" name="矩形 28"/>
                <p:cNvSpPr/>
                <p:nvPr/>
              </p:nvSpPr>
              <p:spPr>
                <a:xfrm>
                  <a:off x="6599843" y="1686559"/>
                  <a:ext cx="2287848" cy="3484881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23" name="矩形 22"/>
              <p:cNvSpPr/>
              <p:nvPr/>
            </p:nvSpPr>
            <p:spPr>
              <a:xfrm>
                <a:off x="3509358" y="1950719"/>
                <a:ext cx="2586642" cy="3484881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  <a:alpha val="5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8383848" y="1950718"/>
                <a:ext cx="2586642" cy="3484881"/>
              </a:xfrm>
              <a:prstGeom prst="rect">
                <a:avLst/>
              </a:prstGeom>
              <a:solidFill>
                <a:schemeClr val="accent4">
                  <a:alpha val="5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1221510" y="5435599"/>
                <a:ext cx="9748980" cy="10160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18" name="文本框 17"/>
            <p:cNvSpPr txBox="1"/>
            <p:nvPr/>
          </p:nvSpPr>
          <p:spPr>
            <a:xfrm>
              <a:off x="3669839" y="2712720"/>
              <a:ext cx="22656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TITLE HERE.</a:t>
              </a:r>
              <a:endParaRPr lang="zh-CN" altLang="en-US" sz="2000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8544329" y="2712720"/>
              <a:ext cx="22656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TITLE HERE.</a:t>
              </a:r>
              <a:endParaRPr lang="zh-CN" altLang="en-US" sz="2000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3641752" y="3270070"/>
              <a:ext cx="232185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点击此处更换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文本点击此处</a:t>
              </a:r>
              <a:r>
                <a:rPr lang="zh-CN" altLang="en-US" sz="1600" dirty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更换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文本 点击</a:t>
              </a:r>
              <a:r>
                <a:rPr lang="zh-CN" altLang="en-US" sz="1600" dirty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此处更换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文本</a:t>
              </a:r>
              <a:endParaRPr lang="zh-CN" altLang="en-US" sz="1600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8516242" y="3270070"/>
              <a:ext cx="232185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点击此处更换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文本点击此处</a:t>
              </a:r>
              <a:r>
                <a:rPr lang="zh-CN" altLang="en-US" sz="1600" dirty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更换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文本 点击</a:t>
              </a:r>
              <a:r>
                <a:rPr lang="zh-CN" altLang="en-US" sz="1600" dirty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此处更换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rPr>
                <a:t>文本</a:t>
              </a:r>
              <a:endParaRPr lang="zh-CN" altLang="en-US" sz="1600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0" y="156335"/>
            <a:ext cx="12181840" cy="461665"/>
            <a:chOff x="0" y="248698"/>
            <a:chExt cx="12181840" cy="461665"/>
          </a:xfrm>
        </p:grpSpPr>
        <p:grpSp>
          <p:nvGrpSpPr>
            <p:cNvPr id="3" name="组合 2"/>
            <p:cNvGrpSpPr/>
            <p:nvPr/>
          </p:nvGrpSpPr>
          <p:grpSpPr>
            <a:xfrm>
              <a:off x="0" y="294640"/>
              <a:ext cx="880552" cy="375920"/>
              <a:chOff x="0" y="294640"/>
              <a:chExt cx="1094740" cy="467360"/>
            </a:xfrm>
            <a:solidFill>
              <a:srgbClr val="EE8A10"/>
            </a:solidFill>
          </p:grpSpPr>
          <p:sp>
            <p:nvSpPr>
              <p:cNvPr id="12" name="燕尾形 11"/>
              <p:cNvSpPr/>
              <p:nvPr/>
            </p:nvSpPr>
            <p:spPr>
              <a:xfrm>
                <a:off x="416560" y="294640"/>
                <a:ext cx="375920" cy="467360"/>
              </a:xfrm>
              <a:prstGeom prst="chevro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3" name="燕尾形 12"/>
              <p:cNvSpPr/>
              <p:nvPr/>
            </p:nvSpPr>
            <p:spPr>
              <a:xfrm>
                <a:off x="718820" y="294640"/>
                <a:ext cx="375920" cy="467360"/>
              </a:xfrm>
              <a:prstGeom prst="chevr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4" name="五边形 13"/>
              <p:cNvSpPr/>
              <p:nvPr/>
            </p:nvSpPr>
            <p:spPr>
              <a:xfrm>
                <a:off x="0" y="294640"/>
                <a:ext cx="518160" cy="467360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972489" y="248698"/>
              <a:ext cx="27025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3356076" y="408709"/>
              <a:ext cx="1749361" cy="147782"/>
              <a:chOff x="635462" y="775854"/>
              <a:chExt cx="1749361" cy="147782"/>
            </a:xfrm>
            <a:solidFill>
              <a:srgbClr val="EE8A10"/>
            </a:solidFill>
          </p:grpSpPr>
          <p:sp>
            <p:nvSpPr>
              <p:cNvPr id="7" name="椭圆 6"/>
              <p:cNvSpPr/>
              <p:nvPr/>
            </p:nvSpPr>
            <p:spPr>
              <a:xfrm>
                <a:off x="635462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1036319" y="775854"/>
                <a:ext cx="147781" cy="14778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1437176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1836185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2237042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>
              <a:off x="5212080" y="477520"/>
              <a:ext cx="6969760" cy="0"/>
            </a:xfrm>
            <a:prstGeom prst="line">
              <a:avLst/>
            </a:prstGeom>
            <a:ln w="317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95834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1fcd5cd5-b9fe-4b77-8dee-a7ed4032dcb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691" y="0"/>
            <a:ext cx="12192000" cy="6858000"/>
            <a:chOff x="1691" y="0"/>
            <a:chExt cx="12192000" cy="6858000"/>
          </a:xfrm>
        </p:grpSpPr>
        <p:sp>
          <p:nvSpPr>
            <p:cNvPr id="16" name="ïŝḻïḋé">
              <a:extLst>
                <a:ext uri="{FF2B5EF4-FFF2-40B4-BE49-F238E27FC236}">
                  <a16:creationId xmlns:a16="http://schemas.microsoft.com/office/drawing/2014/main" id="{FF3C69E3-649C-48A8-9760-5B746C373E07}"/>
                </a:ext>
              </a:extLst>
            </p:cNvPr>
            <p:cNvSpPr/>
            <p:nvPr/>
          </p:nvSpPr>
          <p:spPr>
            <a:xfrm>
              <a:off x="669931" y="0"/>
              <a:ext cx="5064500" cy="6858000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190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17" name="îṥlídê">
              <a:extLst>
                <a:ext uri="{FF2B5EF4-FFF2-40B4-BE49-F238E27FC236}">
                  <a16:creationId xmlns:a16="http://schemas.microsoft.com/office/drawing/2014/main" id="{0DE7D665-FC0F-4BAA-A636-F893329B243E}"/>
                </a:ext>
              </a:extLst>
            </p:cNvPr>
            <p:cNvSpPr/>
            <p:nvPr/>
          </p:nvSpPr>
          <p:spPr>
            <a:xfrm>
              <a:off x="1691" y="3995778"/>
              <a:ext cx="12192000" cy="1440160"/>
            </a:xfrm>
            <a:prstGeom prst="rect">
              <a:avLst/>
            </a:prstGeom>
            <a:solidFill>
              <a:schemeClr val="accent2">
                <a:lumMod val="50000"/>
                <a:alpha val="40000"/>
              </a:schemeClr>
            </a:solidFill>
            <a:ln w="190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18" name="îŝḻíḑe">
              <a:extLst>
                <a:ext uri="{FF2B5EF4-FFF2-40B4-BE49-F238E27FC236}">
                  <a16:creationId xmlns:a16="http://schemas.microsoft.com/office/drawing/2014/main" id="{112B3C15-0AAD-4453-99A4-0CA121256A65}"/>
                </a:ext>
              </a:extLst>
            </p:cNvPr>
            <p:cNvSpPr/>
            <p:nvPr/>
          </p:nvSpPr>
          <p:spPr bwMode="auto">
            <a:xfrm>
              <a:off x="829619" y="4612728"/>
              <a:ext cx="2090838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1100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19" name="íṡḻïḓe">
              <a:extLst>
                <a:ext uri="{FF2B5EF4-FFF2-40B4-BE49-F238E27FC236}">
                  <a16:creationId xmlns:a16="http://schemas.microsoft.com/office/drawing/2014/main" id="{8820A8B4-132F-4FC1-976F-6763D5154D25}"/>
                </a:ext>
              </a:extLst>
            </p:cNvPr>
            <p:cNvSpPr txBox="1"/>
            <p:nvPr/>
          </p:nvSpPr>
          <p:spPr bwMode="auto">
            <a:xfrm>
              <a:off x="829619" y="4261589"/>
              <a:ext cx="2090838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点击输入</a:t>
              </a:r>
              <a:endParaRPr lang="en-US" altLang="zh-CN" sz="1800" b="1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0" name="íṩḻïdè">
              <a:extLst>
                <a:ext uri="{FF2B5EF4-FFF2-40B4-BE49-F238E27FC236}">
                  <a16:creationId xmlns:a16="http://schemas.microsoft.com/office/drawing/2014/main" id="{F7684C26-7809-46EB-B8CE-15643BA409F7}"/>
                </a:ext>
              </a:extLst>
            </p:cNvPr>
            <p:cNvSpPr/>
            <p:nvPr/>
          </p:nvSpPr>
          <p:spPr bwMode="auto">
            <a:xfrm>
              <a:off x="3643593" y="4612728"/>
              <a:ext cx="2090838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1100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1" name="iṥ1iḍé">
              <a:extLst>
                <a:ext uri="{FF2B5EF4-FFF2-40B4-BE49-F238E27FC236}">
                  <a16:creationId xmlns:a16="http://schemas.microsoft.com/office/drawing/2014/main" id="{2719EBEF-F707-4DDD-BF21-A75E7F1F33EE}"/>
                </a:ext>
              </a:extLst>
            </p:cNvPr>
            <p:cNvSpPr txBox="1"/>
            <p:nvPr/>
          </p:nvSpPr>
          <p:spPr bwMode="auto">
            <a:xfrm>
              <a:off x="3643593" y="4261589"/>
              <a:ext cx="2090838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点击输入</a:t>
              </a:r>
              <a:endParaRPr lang="en-US" altLang="zh-CN" sz="1800" b="1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2" name="îṩḷíḑè">
              <a:extLst>
                <a:ext uri="{FF2B5EF4-FFF2-40B4-BE49-F238E27FC236}">
                  <a16:creationId xmlns:a16="http://schemas.microsoft.com/office/drawing/2014/main" id="{002DB6DE-CF97-45F4-9C33-C7739FF83B92}"/>
                </a:ext>
              </a:extLst>
            </p:cNvPr>
            <p:cNvSpPr/>
            <p:nvPr/>
          </p:nvSpPr>
          <p:spPr bwMode="auto">
            <a:xfrm>
              <a:off x="6457567" y="4612728"/>
              <a:ext cx="2090838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1100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3" name="iṣḻïḍe">
              <a:extLst>
                <a:ext uri="{FF2B5EF4-FFF2-40B4-BE49-F238E27FC236}">
                  <a16:creationId xmlns:a16="http://schemas.microsoft.com/office/drawing/2014/main" id="{72906A5B-A44A-478F-A5BD-BDF17304ACA7}"/>
                </a:ext>
              </a:extLst>
            </p:cNvPr>
            <p:cNvSpPr txBox="1"/>
            <p:nvPr/>
          </p:nvSpPr>
          <p:spPr bwMode="auto">
            <a:xfrm>
              <a:off x="6457567" y="4261589"/>
              <a:ext cx="2090838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点击输入</a:t>
              </a:r>
              <a:endParaRPr lang="en-US" altLang="zh-CN" sz="1800" b="1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4" name="ïSḷíḋè">
              <a:extLst>
                <a:ext uri="{FF2B5EF4-FFF2-40B4-BE49-F238E27FC236}">
                  <a16:creationId xmlns:a16="http://schemas.microsoft.com/office/drawing/2014/main" id="{AF556BD4-359D-474E-9FAB-F951831E6A29}"/>
                </a:ext>
              </a:extLst>
            </p:cNvPr>
            <p:cNvSpPr/>
            <p:nvPr/>
          </p:nvSpPr>
          <p:spPr bwMode="auto">
            <a:xfrm>
              <a:off x="9271543" y="4612728"/>
              <a:ext cx="2090838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1100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25" name="íS1ïḍé">
              <a:extLst>
                <a:ext uri="{FF2B5EF4-FFF2-40B4-BE49-F238E27FC236}">
                  <a16:creationId xmlns:a16="http://schemas.microsoft.com/office/drawing/2014/main" id="{EFCA73CB-F649-4E60-B74E-9BAA065112C9}"/>
                </a:ext>
              </a:extLst>
            </p:cNvPr>
            <p:cNvSpPr txBox="1"/>
            <p:nvPr/>
          </p:nvSpPr>
          <p:spPr bwMode="auto">
            <a:xfrm>
              <a:off x="9271543" y="4261589"/>
              <a:ext cx="2090838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solidFill>
                    <a:schemeClr val="bg1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点击输入</a:t>
              </a:r>
              <a:endParaRPr lang="en-US" altLang="zh-CN" sz="1800" b="1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0036E33D-7105-4DCD-B36A-BEE98EFA41C1}"/>
                </a:ext>
              </a:extLst>
            </p:cNvPr>
            <p:cNvCxnSpPr/>
            <p:nvPr/>
          </p:nvCxnSpPr>
          <p:spPr>
            <a:xfrm>
              <a:off x="3282025" y="4149080"/>
              <a:ext cx="0" cy="1021047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9B6D473D-E2BC-43BC-9358-6872D86C0037}"/>
                </a:ext>
              </a:extLst>
            </p:cNvPr>
            <p:cNvCxnSpPr/>
            <p:nvPr/>
          </p:nvCxnSpPr>
          <p:spPr>
            <a:xfrm>
              <a:off x="6095999" y="4149080"/>
              <a:ext cx="0" cy="1021047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EB0639DD-DA5E-49E4-A47F-C712D077652C}"/>
                </a:ext>
              </a:extLst>
            </p:cNvPr>
            <p:cNvCxnSpPr/>
            <p:nvPr/>
          </p:nvCxnSpPr>
          <p:spPr>
            <a:xfrm>
              <a:off x="8909973" y="4149080"/>
              <a:ext cx="0" cy="1021047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ïšľiḍé">
              <a:extLst>
                <a:ext uri="{FF2B5EF4-FFF2-40B4-BE49-F238E27FC236}">
                  <a16:creationId xmlns:a16="http://schemas.microsoft.com/office/drawing/2014/main" id="{A1C1CC93-10EC-40B8-95FB-D898C5FD60F8}"/>
                </a:ext>
              </a:extLst>
            </p:cNvPr>
            <p:cNvSpPr/>
            <p:nvPr/>
          </p:nvSpPr>
          <p:spPr bwMode="auto">
            <a:xfrm>
              <a:off x="4511824" y="1844824"/>
              <a:ext cx="2230719" cy="1224136"/>
            </a:xfrm>
            <a:prstGeom prst="wedgeRectCallout">
              <a:avLst>
                <a:gd name="adj1" fmla="val 60348"/>
                <a:gd name="adj2" fmla="val 3489"/>
              </a:avLst>
            </a:prstGeom>
            <a:blipFill dpi="0" rotWithShape="1">
              <a:blip r:embed="rId4"/>
              <a:srcRect/>
              <a:tile tx="0" ty="0" sx="100000" sy="99000" flip="none" algn="t"/>
            </a:blipFill>
            <a:ln w="28575" cap="flat" cmpd="sng" algn="ctr">
              <a:solidFill>
                <a:schemeClr val="bg1"/>
              </a:solidFill>
              <a:prstDash val="solid"/>
              <a:miter lim="800000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30" name="ïṩlíḓe">
              <a:extLst>
                <a:ext uri="{FF2B5EF4-FFF2-40B4-BE49-F238E27FC236}">
                  <a16:creationId xmlns:a16="http://schemas.microsoft.com/office/drawing/2014/main" id="{0EEAB81C-4911-434D-B745-D01AEAFD1096}"/>
                </a:ext>
              </a:extLst>
            </p:cNvPr>
            <p:cNvSpPr/>
            <p:nvPr/>
          </p:nvSpPr>
          <p:spPr>
            <a:xfrm>
              <a:off x="7131000" y="2204108"/>
              <a:ext cx="3878721" cy="1093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0000" anchor="t" anchorCtr="0">
              <a:norm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2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</a:t>
              </a:r>
              <a:endParaRPr lang="en-US" altLang="zh-CN" sz="12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2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</a:t>
              </a:r>
              <a:endParaRPr lang="en-US" altLang="zh-CN" sz="12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2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2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  <p:sp>
          <p:nvSpPr>
            <p:cNvPr id="31" name="íşḷîḓe">
              <a:extLst>
                <a:ext uri="{FF2B5EF4-FFF2-40B4-BE49-F238E27FC236}">
                  <a16:creationId xmlns:a16="http://schemas.microsoft.com/office/drawing/2014/main" id="{227EAFA7-6BD8-421F-8FAF-A543E0A1C3A7}"/>
                </a:ext>
              </a:extLst>
            </p:cNvPr>
            <p:cNvSpPr txBox="1"/>
            <p:nvPr/>
          </p:nvSpPr>
          <p:spPr bwMode="auto">
            <a:xfrm>
              <a:off x="7131000" y="1762303"/>
              <a:ext cx="3878721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sym typeface="MF LiHei (Noncommercial)"/>
                </a:rPr>
                <a:t>点击输入</a:t>
              </a:r>
              <a:endPara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sym typeface="MF LiHei (Noncommercial)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03116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741680" y="375920"/>
            <a:ext cx="10971704" cy="5765800"/>
            <a:chOff x="741680" y="375920"/>
            <a:chExt cx="10971704" cy="5765800"/>
          </a:xfrm>
        </p:grpSpPr>
        <p:sp>
          <p:nvSpPr>
            <p:cNvPr id="2" name="矩形 1"/>
            <p:cNvSpPr/>
            <p:nvPr/>
          </p:nvSpPr>
          <p:spPr>
            <a:xfrm>
              <a:off x="7813040" y="716280"/>
              <a:ext cx="3129280" cy="5425440"/>
            </a:xfrm>
            <a:prstGeom prst="rect">
              <a:avLst/>
            </a:prstGeom>
            <a:noFill/>
            <a:ln w="1809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1255" y="375920"/>
              <a:ext cx="1542129" cy="1432560"/>
            </a:xfrm>
            <a:prstGeom prst="rect">
              <a:avLst/>
            </a:prstGeom>
          </p:spPr>
        </p:pic>
        <p:grpSp>
          <p:nvGrpSpPr>
            <p:cNvPr id="8" name="组合 7"/>
            <p:cNvGrpSpPr/>
            <p:nvPr/>
          </p:nvGrpSpPr>
          <p:grpSpPr>
            <a:xfrm>
              <a:off x="8138160" y="3007380"/>
              <a:ext cx="2519680" cy="2511758"/>
              <a:chOff x="8199120" y="2905780"/>
              <a:chExt cx="2519680" cy="2511758"/>
            </a:xfrm>
          </p:grpSpPr>
          <p:sp>
            <p:nvSpPr>
              <p:cNvPr id="4" name="文本框 3"/>
              <p:cNvSpPr txBox="1"/>
              <p:nvPr/>
            </p:nvSpPr>
            <p:spPr>
              <a:xfrm>
                <a:off x="9657080" y="2905780"/>
                <a:ext cx="98552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CN" sz="2800" dirty="0" smtClean="0">
                    <a:solidFill>
                      <a:schemeClr val="accent3">
                        <a:lumMod val="10000"/>
                        <a:alpha val="70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</a:rPr>
                  <a:t>02</a:t>
                </a:r>
                <a:endParaRPr lang="zh-CN" altLang="en-US" sz="2800" dirty="0">
                  <a:solidFill>
                    <a:schemeClr val="accent3">
                      <a:lumMod val="10000"/>
                      <a:alpha val="7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5" name="圆角矩形 4"/>
              <p:cNvSpPr/>
              <p:nvPr/>
            </p:nvSpPr>
            <p:spPr>
              <a:xfrm>
                <a:off x="9184640" y="3520440"/>
                <a:ext cx="1457960" cy="4571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3">
                      <a:lumMod val="10000"/>
                      <a:alpha val="50000"/>
                    </a:schemeClr>
                  </a:solidFill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8199120" y="3718560"/>
                <a:ext cx="251968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zh-CN" altLang="en-US" sz="3600" spc="600" dirty="0" smtClean="0">
                    <a:solidFill>
                      <a:schemeClr val="accent3">
                        <a:lumMod val="25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</a:rPr>
                  <a:t>第二章节</a:t>
                </a:r>
                <a:endParaRPr lang="zh-CN" altLang="en-US" sz="3600" spc="600" dirty="0">
                  <a:solidFill>
                    <a:schemeClr val="accent3">
                      <a:lumMod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8275320" y="4517292"/>
                <a:ext cx="2443480" cy="9002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>
                  <a:lnSpc>
                    <a:spcPct val="200000"/>
                  </a:lnSpc>
                </a:pPr>
                <a:r>
                  <a:rPr lang="en-US" altLang="zh-CN" sz="1400" spc="600" dirty="0" smtClean="0">
                    <a:solidFill>
                      <a:schemeClr val="accent3">
                        <a:lumMod val="25000"/>
                        <a:alpha val="70000"/>
                      </a:schemeClr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</a:rPr>
                  <a:t>ADD YOUR TITLE HERE</a:t>
                </a:r>
                <a:endParaRPr lang="zh-CN" altLang="en-US" sz="1400" spc="600" dirty="0">
                  <a:solidFill>
                    <a:schemeClr val="accent3">
                      <a:lumMod val="25000"/>
                      <a:alpha val="7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sp>
          <p:nvSpPr>
            <p:cNvPr id="9" name="矩形 8"/>
            <p:cNvSpPr/>
            <p:nvPr/>
          </p:nvSpPr>
          <p:spPr>
            <a:xfrm>
              <a:off x="741680" y="624840"/>
              <a:ext cx="5963920" cy="2712720"/>
            </a:xfrm>
            <a:prstGeom prst="rect">
              <a:avLst/>
            </a:prstGeom>
            <a:blipFill dpi="0" rotWithShape="1">
              <a:blip r:embed="rId5"/>
              <a:srcRect/>
              <a:tile tx="0" ty="0" sx="100000" sy="100000" flip="none" algn="tl"/>
            </a:blipFill>
            <a:ln>
              <a:noFill/>
            </a:ln>
            <a:effectLst>
              <a:outerShdw blurRad="203200" sx="102000" sy="102000" algn="ct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41680" y="3835198"/>
              <a:ext cx="59639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spc="1500" dirty="0" smtClean="0">
                  <a:solidFill>
                    <a:schemeClr val="accent3">
                      <a:lumMod val="25000"/>
                      <a:alpha val="80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点击输入您的标题</a:t>
              </a:r>
              <a:endParaRPr lang="zh-CN" altLang="en-US" sz="2000" spc="1500" dirty="0">
                <a:solidFill>
                  <a:schemeClr val="accent3">
                    <a:lumMod val="25000"/>
                    <a:alpha val="80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sp>
          <p:nvSpPr>
            <p:cNvPr id="11" name="íṣļíḋé">
              <a:extLst>
                <a:ext uri="{FF2B5EF4-FFF2-40B4-BE49-F238E27FC236}">
                  <a16:creationId xmlns:a16="http://schemas.microsoft.com/office/drawing/2014/main" id="{D28E95F2-DE39-4BF0-BAF9-9FA29CFD910C}"/>
                </a:ext>
              </a:extLst>
            </p:cNvPr>
            <p:cNvSpPr/>
            <p:nvPr/>
          </p:nvSpPr>
          <p:spPr>
            <a:xfrm>
              <a:off x="741680" y="4732946"/>
              <a:ext cx="5963920" cy="14087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0000" anchor="t" anchorCtr="0">
              <a:noAutofit/>
            </a:bodyPr>
            <a:lstStyle/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050" spc="600" dirty="0" smtClean="0">
                  <a:solidFill>
                    <a:srgbClr val="823335">
                      <a:alpha val="70000"/>
                    </a:srgb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点击输入您的文字内容，点击输入您的文字内容，点击输入您的文字内容，点击输入您的文字内容。</a:t>
              </a:r>
              <a:endParaRPr lang="en-US" altLang="zh-CN" sz="1050" spc="600" dirty="0" smtClean="0">
                <a:solidFill>
                  <a:srgbClr val="823335">
                    <a:alpha val="70000"/>
                  </a:srgb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endParaRPr lang="en-US" altLang="zh-CN" sz="1050" spc="600" dirty="0" smtClean="0">
                <a:solidFill>
                  <a:srgbClr val="823335">
                    <a:alpha val="70000"/>
                  </a:srgb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050" spc="600" dirty="0">
                  <a:solidFill>
                    <a:srgbClr val="823335">
                      <a:alpha val="70000"/>
                    </a:srgb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点击输入您的文字内容，点击输入您的文字内容，点击输入您的文字内容，点击输入您的文字内容</a:t>
              </a:r>
              <a:r>
                <a:rPr lang="zh-CN" altLang="en-US" sz="1050" spc="600" dirty="0" smtClean="0">
                  <a:solidFill>
                    <a:srgbClr val="823335">
                      <a:alpha val="70000"/>
                    </a:srgb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。</a:t>
              </a:r>
              <a:endParaRPr lang="en-US" altLang="zh-CN" sz="1050" spc="600" dirty="0" smtClean="0">
                <a:solidFill>
                  <a:srgbClr val="823335">
                    <a:alpha val="70000"/>
                  </a:srgb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endParaRPr lang="en-US" altLang="zh-CN" sz="1050" spc="600" dirty="0">
                <a:solidFill>
                  <a:srgbClr val="823335">
                    <a:alpha val="70000"/>
                  </a:srgb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0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156335"/>
            <a:ext cx="12181840" cy="461665"/>
            <a:chOff x="0" y="248698"/>
            <a:chExt cx="12181840" cy="461665"/>
          </a:xfrm>
        </p:grpSpPr>
        <p:grpSp>
          <p:nvGrpSpPr>
            <p:cNvPr id="3" name="组合 2"/>
            <p:cNvGrpSpPr/>
            <p:nvPr/>
          </p:nvGrpSpPr>
          <p:grpSpPr>
            <a:xfrm>
              <a:off x="0" y="294640"/>
              <a:ext cx="880552" cy="375920"/>
              <a:chOff x="0" y="294640"/>
              <a:chExt cx="1094740" cy="467360"/>
            </a:xfrm>
            <a:solidFill>
              <a:srgbClr val="EE8A10"/>
            </a:solidFill>
          </p:grpSpPr>
          <p:sp>
            <p:nvSpPr>
              <p:cNvPr id="12" name="燕尾形 11"/>
              <p:cNvSpPr/>
              <p:nvPr/>
            </p:nvSpPr>
            <p:spPr>
              <a:xfrm>
                <a:off x="416560" y="294640"/>
                <a:ext cx="375920" cy="467360"/>
              </a:xfrm>
              <a:prstGeom prst="chevro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3" name="燕尾形 12"/>
              <p:cNvSpPr/>
              <p:nvPr/>
            </p:nvSpPr>
            <p:spPr>
              <a:xfrm>
                <a:off x="718820" y="294640"/>
                <a:ext cx="375920" cy="467360"/>
              </a:xfrm>
              <a:prstGeom prst="chevr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4" name="五边形 13"/>
              <p:cNvSpPr/>
              <p:nvPr/>
            </p:nvSpPr>
            <p:spPr>
              <a:xfrm>
                <a:off x="0" y="294640"/>
                <a:ext cx="518160" cy="467360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972489" y="248698"/>
              <a:ext cx="27025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rPr>
                <a:t>点击输入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3356076" y="408709"/>
              <a:ext cx="1749361" cy="147782"/>
              <a:chOff x="635462" y="775854"/>
              <a:chExt cx="1749361" cy="147782"/>
            </a:xfrm>
            <a:solidFill>
              <a:srgbClr val="EE8A10"/>
            </a:solidFill>
          </p:grpSpPr>
          <p:sp>
            <p:nvSpPr>
              <p:cNvPr id="7" name="椭圆 6"/>
              <p:cNvSpPr/>
              <p:nvPr/>
            </p:nvSpPr>
            <p:spPr>
              <a:xfrm>
                <a:off x="635462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1036319" y="775854"/>
                <a:ext cx="147781" cy="14778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1437176" y="775855"/>
                <a:ext cx="147781" cy="147781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1836185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2237042" y="775854"/>
                <a:ext cx="147781" cy="147781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造字工房力黑（非商用）常规体" pitchFamily="50" charset="-122"/>
                  <a:ea typeface="造字工房力黑（非商用）常规体" pitchFamily="50" charset="-122"/>
                </a:endParaRPr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>
              <a:off x="5212080" y="477520"/>
              <a:ext cx="6969760" cy="0"/>
            </a:xfrm>
            <a:prstGeom prst="line">
              <a:avLst/>
            </a:prstGeom>
            <a:ln w="317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组合 14"/>
          <p:cNvGrpSpPr/>
          <p:nvPr/>
        </p:nvGrpSpPr>
        <p:grpSpPr>
          <a:xfrm>
            <a:off x="1313433" y="2149453"/>
            <a:ext cx="9813447" cy="2509859"/>
            <a:chOff x="1313433" y="2149453"/>
            <a:chExt cx="9813447" cy="2509859"/>
          </a:xfrm>
        </p:grpSpPr>
        <p:sp>
          <p:nvSpPr>
            <p:cNvPr id="16" name="Freeform 26"/>
            <p:cNvSpPr>
              <a:spLocks/>
            </p:cNvSpPr>
            <p:nvPr/>
          </p:nvSpPr>
          <p:spPr bwMode="auto">
            <a:xfrm>
              <a:off x="1933773" y="3511558"/>
              <a:ext cx="9044609" cy="986791"/>
            </a:xfrm>
            <a:custGeom>
              <a:avLst/>
              <a:gdLst>
                <a:gd name="T0" fmla="*/ 0 w 8110"/>
                <a:gd name="T1" fmla="*/ 0 h 1282"/>
                <a:gd name="T2" fmla="*/ 1010 w 8110"/>
                <a:gd name="T3" fmla="*/ 116 h 1282"/>
                <a:gd name="T4" fmla="*/ 1693 w 8110"/>
                <a:gd name="T5" fmla="*/ 216 h 1282"/>
                <a:gd name="T6" fmla="*/ 1930 w 8110"/>
                <a:gd name="T7" fmla="*/ 216 h 1282"/>
                <a:gd name="T8" fmla="*/ 2336 w 8110"/>
                <a:gd name="T9" fmla="*/ 166 h 1282"/>
                <a:gd name="T10" fmla="*/ 2672 w 8110"/>
                <a:gd name="T11" fmla="*/ 109 h 1282"/>
                <a:gd name="T12" fmla="*/ 2856 w 8110"/>
                <a:gd name="T13" fmla="*/ 216 h 1282"/>
                <a:gd name="T14" fmla="*/ 3053 w 8110"/>
                <a:gd name="T15" fmla="*/ 332 h 1282"/>
                <a:gd name="T16" fmla="*/ 3466 w 8110"/>
                <a:gd name="T17" fmla="*/ 332 h 1282"/>
                <a:gd name="T18" fmla="*/ 3821 w 8110"/>
                <a:gd name="T19" fmla="*/ 166 h 1282"/>
                <a:gd name="T20" fmla="*/ 4071 w 8110"/>
                <a:gd name="T21" fmla="*/ 216 h 1282"/>
                <a:gd name="T22" fmla="*/ 4320 w 8110"/>
                <a:gd name="T23" fmla="*/ 216 h 1282"/>
                <a:gd name="T24" fmla="*/ 4663 w 8110"/>
                <a:gd name="T25" fmla="*/ 434 h 1282"/>
                <a:gd name="T26" fmla="*/ 4764 w 8110"/>
                <a:gd name="T27" fmla="*/ 536 h 1282"/>
                <a:gd name="T28" fmla="*/ 4906 w 8110"/>
                <a:gd name="T29" fmla="*/ 768 h 1282"/>
                <a:gd name="T30" fmla="*/ 5206 w 8110"/>
                <a:gd name="T31" fmla="*/ 768 h 1282"/>
                <a:gd name="T32" fmla="*/ 5298 w 8110"/>
                <a:gd name="T33" fmla="*/ 512 h 1282"/>
                <a:gd name="T34" fmla="*/ 5561 w 8110"/>
                <a:gd name="T35" fmla="*/ 332 h 1282"/>
                <a:gd name="T36" fmla="*/ 5864 w 8110"/>
                <a:gd name="T37" fmla="*/ 384 h 1282"/>
                <a:gd name="T38" fmla="*/ 6173 w 8110"/>
                <a:gd name="T39" fmla="*/ 682 h 1282"/>
                <a:gd name="T40" fmla="*/ 6528 w 8110"/>
                <a:gd name="T41" fmla="*/ 1149 h 1282"/>
                <a:gd name="T42" fmla="*/ 6764 w 8110"/>
                <a:gd name="T43" fmla="*/ 1282 h 1282"/>
                <a:gd name="T44" fmla="*/ 7164 w 8110"/>
                <a:gd name="T45" fmla="*/ 1282 h 1282"/>
                <a:gd name="T46" fmla="*/ 7329 w 8110"/>
                <a:gd name="T47" fmla="*/ 978 h 1282"/>
                <a:gd name="T48" fmla="*/ 7466 w 8110"/>
                <a:gd name="T49" fmla="*/ 332 h 1282"/>
                <a:gd name="T50" fmla="*/ 7788 w 8110"/>
                <a:gd name="T51" fmla="*/ 90 h 1282"/>
                <a:gd name="T52" fmla="*/ 8110 w 8110"/>
                <a:gd name="T53" fmla="*/ 0 h 1282"/>
                <a:gd name="T54" fmla="*/ 0 w 8110"/>
                <a:gd name="T55" fmla="*/ 0 h 1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8110" h="1282">
                  <a:moveTo>
                    <a:pt x="0" y="0"/>
                  </a:moveTo>
                  <a:lnTo>
                    <a:pt x="1010" y="116"/>
                  </a:lnTo>
                  <a:lnTo>
                    <a:pt x="1693" y="216"/>
                  </a:lnTo>
                  <a:lnTo>
                    <a:pt x="1930" y="216"/>
                  </a:lnTo>
                  <a:lnTo>
                    <a:pt x="2336" y="166"/>
                  </a:lnTo>
                  <a:lnTo>
                    <a:pt x="2672" y="109"/>
                  </a:lnTo>
                  <a:lnTo>
                    <a:pt x="2856" y="216"/>
                  </a:lnTo>
                  <a:lnTo>
                    <a:pt x="3053" y="332"/>
                  </a:lnTo>
                  <a:lnTo>
                    <a:pt x="3466" y="332"/>
                  </a:lnTo>
                  <a:lnTo>
                    <a:pt x="3821" y="166"/>
                  </a:lnTo>
                  <a:lnTo>
                    <a:pt x="4071" y="216"/>
                  </a:lnTo>
                  <a:lnTo>
                    <a:pt x="4320" y="216"/>
                  </a:lnTo>
                  <a:lnTo>
                    <a:pt x="4663" y="434"/>
                  </a:lnTo>
                  <a:lnTo>
                    <a:pt x="4764" y="536"/>
                  </a:lnTo>
                  <a:lnTo>
                    <a:pt x="4906" y="768"/>
                  </a:lnTo>
                  <a:lnTo>
                    <a:pt x="5206" y="768"/>
                  </a:lnTo>
                  <a:lnTo>
                    <a:pt x="5298" y="512"/>
                  </a:lnTo>
                  <a:lnTo>
                    <a:pt x="5561" y="332"/>
                  </a:lnTo>
                  <a:lnTo>
                    <a:pt x="5864" y="384"/>
                  </a:lnTo>
                  <a:lnTo>
                    <a:pt x="6173" y="682"/>
                  </a:lnTo>
                  <a:lnTo>
                    <a:pt x="6528" y="1149"/>
                  </a:lnTo>
                  <a:lnTo>
                    <a:pt x="6764" y="1282"/>
                  </a:lnTo>
                  <a:lnTo>
                    <a:pt x="7164" y="1282"/>
                  </a:lnTo>
                  <a:lnTo>
                    <a:pt x="7329" y="978"/>
                  </a:lnTo>
                  <a:lnTo>
                    <a:pt x="7466" y="332"/>
                  </a:lnTo>
                  <a:lnTo>
                    <a:pt x="7788" y="90"/>
                  </a:lnTo>
                  <a:lnTo>
                    <a:pt x="811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alpha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1512212" y="3509327"/>
              <a:ext cx="2004693" cy="333240"/>
            </a:xfrm>
            <a:custGeom>
              <a:avLst/>
              <a:gdLst>
                <a:gd name="T0" fmla="*/ 0 w 1144"/>
                <a:gd name="T1" fmla="*/ 5 h 334"/>
                <a:gd name="T2" fmla="*/ 251 w 1144"/>
                <a:gd name="T3" fmla="*/ 140 h 334"/>
                <a:gd name="T4" fmla="*/ 291 w 1144"/>
                <a:gd name="T5" fmla="*/ 230 h 334"/>
                <a:gd name="T6" fmla="*/ 371 w 1144"/>
                <a:gd name="T7" fmla="*/ 334 h 334"/>
                <a:gd name="T8" fmla="*/ 478 w 1144"/>
                <a:gd name="T9" fmla="*/ 334 h 334"/>
                <a:gd name="T10" fmla="*/ 560 w 1144"/>
                <a:gd name="T11" fmla="*/ 253 h 334"/>
                <a:gd name="T12" fmla="*/ 622 w 1144"/>
                <a:gd name="T13" fmla="*/ 180 h 334"/>
                <a:gd name="T14" fmla="*/ 702 w 1144"/>
                <a:gd name="T15" fmla="*/ 166 h 334"/>
                <a:gd name="T16" fmla="*/ 761 w 1144"/>
                <a:gd name="T17" fmla="*/ 211 h 334"/>
                <a:gd name="T18" fmla="*/ 842 w 1144"/>
                <a:gd name="T19" fmla="*/ 225 h 334"/>
                <a:gd name="T20" fmla="*/ 972 w 1144"/>
                <a:gd name="T21" fmla="*/ 225 h 334"/>
                <a:gd name="T22" fmla="*/ 1066 w 1144"/>
                <a:gd name="T23" fmla="*/ 78 h 334"/>
                <a:gd name="T24" fmla="*/ 1144 w 1144"/>
                <a:gd name="T25" fmla="*/ 0 h 334"/>
                <a:gd name="T26" fmla="*/ 0 w 1144"/>
                <a:gd name="T27" fmla="*/ 5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44" h="334">
                  <a:moveTo>
                    <a:pt x="0" y="5"/>
                  </a:moveTo>
                  <a:lnTo>
                    <a:pt x="251" y="140"/>
                  </a:lnTo>
                  <a:lnTo>
                    <a:pt x="291" y="230"/>
                  </a:lnTo>
                  <a:lnTo>
                    <a:pt x="371" y="334"/>
                  </a:lnTo>
                  <a:lnTo>
                    <a:pt x="478" y="334"/>
                  </a:lnTo>
                  <a:lnTo>
                    <a:pt x="560" y="253"/>
                  </a:lnTo>
                  <a:lnTo>
                    <a:pt x="622" y="180"/>
                  </a:lnTo>
                  <a:lnTo>
                    <a:pt x="702" y="166"/>
                  </a:lnTo>
                  <a:lnTo>
                    <a:pt x="761" y="211"/>
                  </a:lnTo>
                  <a:lnTo>
                    <a:pt x="842" y="225"/>
                  </a:lnTo>
                  <a:lnTo>
                    <a:pt x="972" y="225"/>
                  </a:lnTo>
                  <a:lnTo>
                    <a:pt x="1066" y="78"/>
                  </a:lnTo>
                  <a:lnTo>
                    <a:pt x="1144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accent5">
                <a:alpha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2899572" y="3509326"/>
              <a:ext cx="1845968" cy="448002"/>
            </a:xfrm>
            <a:custGeom>
              <a:avLst/>
              <a:gdLst>
                <a:gd name="T0" fmla="*/ 0 w 782"/>
                <a:gd name="T1" fmla="*/ 0 h 436"/>
                <a:gd name="T2" fmla="*/ 177 w 782"/>
                <a:gd name="T3" fmla="*/ 251 h 436"/>
                <a:gd name="T4" fmla="*/ 413 w 782"/>
                <a:gd name="T5" fmla="*/ 436 h 436"/>
                <a:gd name="T6" fmla="*/ 532 w 782"/>
                <a:gd name="T7" fmla="*/ 436 h 436"/>
                <a:gd name="T8" fmla="*/ 591 w 782"/>
                <a:gd name="T9" fmla="*/ 263 h 436"/>
                <a:gd name="T10" fmla="*/ 652 w 782"/>
                <a:gd name="T11" fmla="*/ 123 h 436"/>
                <a:gd name="T12" fmla="*/ 782 w 782"/>
                <a:gd name="T13" fmla="*/ 0 h 436"/>
                <a:gd name="T14" fmla="*/ 0 w 782"/>
                <a:gd name="T15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2" h="436">
                  <a:moveTo>
                    <a:pt x="0" y="0"/>
                  </a:moveTo>
                  <a:lnTo>
                    <a:pt x="177" y="251"/>
                  </a:lnTo>
                  <a:lnTo>
                    <a:pt x="413" y="436"/>
                  </a:lnTo>
                  <a:lnTo>
                    <a:pt x="532" y="436"/>
                  </a:lnTo>
                  <a:lnTo>
                    <a:pt x="591" y="263"/>
                  </a:lnTo>
                  <a:lnTo>
                    <a:pt x="652" y="123"/>
                  </a:lnTo>
                  <a:lnTo>
                    <a:pt x="78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alpha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4130801" y="3509326"/>
              <a:ext cx="3663107" cy="1149986"/>
            </a:xfrm>
            <a:custGeom>
              <a:avLst/>
              <a:gdLst>
                <a:gd name="T0" fmla="*/ 0 w 2317"/>
                <a:gd name="T1" fmla="*/ 0 h 651"/>
                <a:gd name="T2" fmla="*/ 175 w 2317"/>
                <a:gd name="T3" fmla="*/ 168 h 651"/>
                <a:gd name="T4" fmla="*/ 328 w 2317"/>
                <a:gd name="T5" fmla="*/ 251 h 651"/>
                <a:gd name="T6" fmla="*/ 603 w 2317"/>
                <a:gd name="T7" fmla="*/ 251 h 651"/>
                <a:gd name="T8" fmla="*/ 787 w 2317"/>
                <a:gd name="T9" fmla="*/ 126 h 651"/>
                <a:gd name="T10" fmla="*/ 952 w 2317"/>
                <a:gd name="T11" fmla="*/ 85 h 651"/>
                <a:gd name="T12" fmla="*/ 1064 w 2317"/>
                <a:gd name="T13" fmla="*/ 126 h 651"/>
                <a:gd name="T14" fmla="*/ 1191 w 2317"/>
                <a:gd name="T15" fmla="*/ 251 h 651"/>
                <a:gd name="T16" fmla="*/ 1222 w 2317"/>
                <a:gd name="T17" fmla="*/ 377 h 651"/>
                <a:gd name="T18" fmla="*/ 1359 w 2317"/>
                <a:gd name="T19" fmla="*/ 651 h 651"/>
                <a:gd name="T20" fmla="*/ 1596 w 2317"/>
                <a:gd name="T21" fmla="*/ 651 h 651"/>
                <a:gd name="T22" fmla="*/ 1773 w 2317"/>
                <a:gd name="T23" fmla="*/ 436 h 651"/>
                <a:gd name="T24" fmla="*/ 1884 w 2317"/>
                <a:gd name="T25" fmla="*/ 218 h 651"/>
                <a:gd name="T26" fmla="*/ 2061 w 2317"/>
                <a:gd name="T27" fmla="*/ 107 h 651"/>
                <a:gd name="T28" fmla="*/ 2317 w 2317"/>
                <a:gd name="T29" fmla="*/ 0 h 651"/>
                <a:gd name="T30" fmla="*/ 0 w 2317"/>
                <a:gd name="T31" fmla="*/ 0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17" h="651">
                  <a:moveTo>
                    <a:pt x="0" y="0"/>
                  </a:moveTo>
                  <a:lnTo>
                    <a:pt x="175" y="168"/>
                  </a:lnTo>
                  <a:lnTo>
                    <a:pt x="328" y="251"/>
                  </a:lnTo>
                  <a:lnTo>
                    <a:pt x="603" y="251"/>
                  </a:lnTo>
                  <a:lnTo>
                    <a:pt x="787" y="126"/>
                  </a:lnTo>
                  <a:lnTo>
                    <a:pt x="952" y="85"/>
                  </a:lnTo>
                  <a:lnTo>
                    <a:pt x="1064" y="126"/>
                  </a:lnTo>
                  <a:lnTo>
                    <a:pt x="1191" y="251"/>
                  </a:lnTo>
                  <a:lnTo>
                    <a:pt x="1222" y="377"/>
                  </a:lnTo>
                  <a:lnTo>
                    <a:pt x="1359" y="651"/>
                  </a:lnTo>
                  <a:lnTo>
                    <a:pt x="1596" y="651"/>
                  </a:lnTo>
                  <a:lnTo>
                    <a:pt x="1773" y="436"/>
                  </a:lnTo>
                  <a:lnTo>
                    <a:pt x="1884" y="218"/>
                  </a:lnTo>
                  <a:lnTo>
                    <a:pt x="2061" y="107"/>
                  </a:lnTo>
                  <a:lnTo>
                    <a:pt x="23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alpha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0" name="Freeform 6"/>
            <p:cNvSpPr>
              <a:spLocks/>
            </p:cNvSpPr>
            <p:nvPr/>
          </p:nvSpPr>
          <p:spPr bwMode="auto">
            <a:xfrm>
              <a:off x="1512214" y="3329862"/>
              <a:ext cx="1992893" cy="172465"/>
            </a:xfrm>
            <a:custGeom>
              <a:avLst/>
              <a:gdLst>
                <a:gd name="T0" fmla="*/ 220 w 1244"/>
                <a:gd name="T1" fmla="*/ 225 h 337"/>
                <a:gd name="T2" fmla="*/ 338 w 1244"/>
                <a:gd name="T3" fmla="*/ 81 h 337"/>
                <a:gd name="T4" fmla="*/ 499 w 1244"/>
                <a:gd name="T5" fmla="*/ 0 h 337"/>
                <a:gd name="T6" fmla="*/ 589 w 1244"/>
                <a:gd name="T7" fmla="*/ 45 h 337"/>
                <a:gd name="T8" fmla="*/ 634 w 1244"/>
                <a:gd name="T9" fmla="*/ 114 h 337"/>
                <a:gd name="T10" fmla="*/ 934 w 1244"/>
                <a:gd name="T11" fmla="*/ 114 h 337"/>
                <a:gd name="T12" fmla="*/ 1154 w 1244"/>
                <a:gd name="T13" fmla="*/ 190 h 337"/>
                <a:gd name="T14" fmla="*/ 1244 w 1244"/>
                <a:gd name="T15" fmla="*/ 337 h 337"/>
                <a:gd name="T16" fmla="*/ 0 w 1244"/>
                <a:gd name="T17" fmla="*/ 337 h 337"/>
                <a:gd name="T18" fmla="*/ 220 w 1244"/>
                <a:gd name="T19" fmla="*/ 225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44" h="337">
                  <a:moveTo>
                    <a:pt x="220" y="225"/>
                  </a:moveTo>
                  <a:lnTo>
                    <a:pt x="338" y="81"/>
                  </a:lnTo>
                  <a:lnTo>
                    <a:pt x="499" y="0"/>
                  </a:lnTo>
                  <a:lnTo>
                    <a:pt x="589" y="45"/>
                  </a:lnTo>
                  <a:lnTo>
                    <a:pt x="634" y="114"/>
                  </a:lnTo>
                  <a:lnTo>
                    <a:pt x="934" y="114"/>
                  </a:lnTo>
                  <a:lnTo>
                    <a:pt x="1154" y="190"/>
                  </a:lnTo>
                  <a:lnTo>
                    <a:pt x="1244" y="337"/>
                  </a:lnTo>
                  <a:lnTo>
                    <a:pt x="0" y="337"/>
                  </a:lnTo>
                  <a:lnTo>
                    <a:pt x="220" y="225"/>
                  </a:lnTo>
                  <a:close/>
                </a:path>
              </a:pathLst>
            </a:custGeom>
            <a:solidFill>
              <a:schemeClr val="accent5">
                <a:alpha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1" name="Freeform 7"/>
            <p:cNvSpPr>
              <a:spLocks/>
            </p:cNvSpPr>
            <p:nvPr/>
          </p:nvSpPr>
          <p:spPr bwMode="auto">
            <a:xfrm>
              <a:off x="2509239" y="2962312"/>
              <a:ext cx="2609665" cy="540016"/>
            </a:xfrm>
            <a:custGeom>
              <a:avLst/>
              <a:gdLst>
                <a:gd name="T0" fmla="*/ 0 w 689"/>
                <a:gd name="T1" fmla="*/ 243 h 243"/>
                <a:gd name="T2" fmla="*/ 53 w 689"/>
                <a:gd name="T3" fmla="*/ 128 h 243"/>
                <a:gd name="T4" fmla="*/ 89 w 689"/>
                <a:gd name="T5" fmla="*/ 101 h 243"/>
                <a:gd name="T6" fmla="*/ 191 w 689"/>
                <a:gd name="T7" fmla="*/ 19 h 243"/>
                <a:gd name="T8" fmla="*/ 279 w 689"/>
                <a:gd name="T9" fmla="*/ 19 h 243"/>
                <a:gd name="T10" fmla="*/ 332 w 689"/>
                <a:gd name="T11" fmla="*/ 63 h 243"/>
                <a:gd name="T12" fmla="*/ 380 w 689"/>
                <a:gd name="T13" fmla="*/ 101 h 243"/>
                <a:gd name="T14" fmla="*/ 408 w 689"/>
                <a:gd name="T15" fmla="*/ 48 h 243"/>
                <a:gd name="T16" fmla="*/ 456 w 689"/>
                <a:gd name="T17" fmla="*/ 0 h 243"/>
                <a:gd name="T18" fmla="*/ 520 w 689"/>
                <a:gd name="T19" fmla="*/ 0 h 243"/>
                <a:gd name="T20" fmla="*/ 592 w 689"/>
                <a:gd name="T21" fmla="*/ 121 h 243"/>
                <a:gd name="T22" fmla="*/ 689 w 689"/>
                <a:gd name="T23" fmla="*/ 243 h 243"/>
                <a:gd name="T24" fmla="*/ 0 w 689"/>
                <a:gd name="T25" fmla="*/ 243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9" h="243">
                  <a:moveTo>
                    <a:pt x="0" y="243"/>
                  </a:moveTo>
                  <a:cubicBezTo>
                    <a:pt x="4" y="243"/>
                    <a:pt x="53" y="128"/>
                    <a:pt x="53" y="128"/>
                  </a:cubicBezTo>
                  <a:cubicBezTo>
                    <a:pt x="89" y="101"/>
                    <a:pt x="89" y="101"/>
                    <a:pt x="89" y="101"/>
                  </a:cubicBezTo>
                  <a:cubicBezTo>
                    <a:pt x="191" y="19"/>
                    <a:pt x="191" y="19"/>
                    <a:pt x="191" y="19"/>
                  </a:cubicBezTo>
                  <a:cubicBezTo>
                    <a:pt x="279" y="19"/>
                    <a:pt x="279" y="19"/>
                    <a:pt x="279" y="19"/>
                  </a:cubicBezTo>
                  <a:cubicBezTo>
                    <a:pt x="332" y="63"/>
                    <a:pt x="332" y="63"/>
                    <a:pt x="332" y="63"/>
                  </a:cubicBezTo>
                  <a:cubicBezTo>
                    <a:pt x="380" y="101"/>
                    <a:pt x="380" y="101"/>
                    <a:pt x="380" y="101"/>
                  </a:cubicBezTo>
                  <a:cubicBezTo>
                    <a:pt x="408" y="48"/>
                    <a:pt x="408" y="48"/>
                    <a:pt x="408" y="48"/>
                  </a:cubicBezTo>
                  <a:cubicBezTo>
                    <a:pt x="456" y="0"/>
                    <a:pt x="456" y="0"/>
                    <a:pt x="456" y="0"/>
                  </a:cubicBezTo>
                  <a:cubicBezTo>
                    <a:pt x="520" y="0"/>
                    <a:pt x="520" y="0"/>
                    <a:pt x="520" y="0"/>
                  </a:cubicBezTo>
                  <a:cubicBezTo>
                    <a:pt x="592" y="121"/>
                    <a:pt x="592" y="121"/>
                    <a:pt x="592" y="121"/>
                  </a:cubicBezTo>
                  <a:cubicBezTo>
                    <a:pt x="689" y="243"/>
                    <a:pt x="689" y="243"/>
                    <a:pt x="689" y="243"/>
                  </a:cubicBezTo>
                  <a:lnTo>
                    <a:pt x="0" y="243"/>
                  </a:lnTo>
                  <a:close/>
                </a:path>
              </a:pathLst>
            </a:custGeom>
            <a:solidFill>
              <a:schemeClr val="accent6">
                <a:alpha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2" name="Freeform 32"/>
            <p:cNvSpPr>
              <a:spLocks/>
            </p:cNvSpPr>
            <p:nvPr/>
          </p:nvSpPr>
          <p:spPr bwMode="auto">
            <a:xfrm>
              <a:off x="4451494" y="2489269"/>
              <a:ext cx="2277292" cy="1013058"/>
            </a:xfrm>
            <a:custGeom>
              <a:avLst/>
              <a:gdLst>
                <a:gd name="T0" fmla="*/ 1503 w 1603"/>
                <a:gd name="T1" fmla="*/ 838 h 1007"/>
                <a:gd name="T2" fmla="*/ 1359 w 1603"/>
                <a:gd name="T3" fmla="*/ 625 h 1007"/>
                <a:gd name="T4" fmla="*/ 1156 w 1603"/>
                <a:gd name="T5" fmla="*/ 396 h 1007"/>
                <a:gd name="T6" fmla="*/ 1156 w 1603"/>
                <a:gd name="T7" fmla="*/ 178 h 1007"/>
                <a:gd name="T8" fmla="*/ 1030 w 1603"/>
                <a:gd name="T9" fmla="*/ 0 h 1007"/>
                <a:gd name="T10" fmla="*/ 874 w 1603"/>
                <a:gd name="T11" fmla="*/ 0 h 1007"/>
                <a:gd name="T12" fmla="*/ 574 w 1603"/>
                <a:gd name="T13" fmla="*/ 140 h 1007"/>
                <a:gd name="T14" fmla="*/ 520 w 1603"/>
                <a:gd name="T15" fmla="*/ 317 h 1007"/>
                <a:gd name="T16" fmla="*/ 446 w 1603"/>
                <a:gd name="T17" fmla="*/ 533 h 1007"/>
                <a:gd name="T18" fmla="*/ 328 w 1603"/>
                <a:gd name="T19" fmla="*/ 791 h 1007"/>
                <a:gd name="T20" fmla="*/ 0 w 1603"/>
                <a:gd name="T21" fmla="*/ 1007 h 1007"/>
                <a:gd name="T22" fmla="*/ 1603 w 1603"/>
                <a:gd name="T23" fmla="*/ 1007 h 1007"/>
                <a:gd name="T24" fmla="*/ 1503 w 1603"/>
                <a:gd name="T25" fmla="*/ 838 h 10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03" h="1007">
                  <a:moveTo>
                    <a:pt x="1503" y="838"/>
                  </a:moveTo>
                  <a:lnTo>
                    <a:pt x="1359" y="625"/>
                  </a:lnTo>
                  <a:lnTo>
                    <a:pt x="1156" y="396"/>
                  </a:lnTo>
                  <a:lnTo>
                    <a:pt x="1156" y="178"/>
                  </a:lnTo>
                  <a:lnTo>
                    <a:pt x="1030" y="0"/>
                  </a:lnTo>
                  <a:lnTo>
                    <a:pt x="874" y="0"/>
                  </a:lnTo>
                  <a:lnTo>
                    <a:pt x="574" y="140"/>
                  </a:lnTo>
                  <a:lnTo>
                    <a:pt x="520" y="317"/>
                  </a:lnTo>
                  <a:lnTo>
                    <a:pt x="446" y="533"/>
                  </a:lnTo>
                  <a:lnTo>
                    <a:pt x="328" y="791"/>
                  </a:lnTo>
                  <a:lnTo>
                    <a:pt x="0" y="1007"/>
                  </a:lnTo>
                  <a:lnTo>
                    <a:pt x="1603" y="1007"/>
                  </a:lnTo>
                  <a:lnTo>
                    <a:pt x="1503" y="838"/>
                  </a:lnTo>
                  <a:close/>
                </a:path>
              </a:pathLst>
            </a:custGeom>
            <a:solidFill>
              <a:schemeClr val="accent4">
                <a:alpha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sp>
          <p:nvSpPr>
            <p:cNvPr id="23" name="Freeform 33"/>
            <p:cNvSpPr>
              <a:spLocks/>
            </p:cNvSpPr>
            <p:nvPr/>
          </p:nvSpPr>
          <p:spPr bwMode="auto">
            <a:xfrm>
              <a:off x="6333498" y="2149453"/>
              <a:ext cx="2880571" cy="1352873"/>
            </a:xfrm>
            <a:custGeom>
              <a:avLst/>
              <a:gdLst>
                <a:gd name="T0" fmla="*/ 0 w 2090"/>
                <a:gd name="T1" fmla="*/ 1308 h 1308"/>
                <a:gd name="T2" fmla="*/ 395 w 2090"/>
                <a:gd name="T3" fmla="*/ 1078 h 1308"/>
                <a:gd name="T4" fmla="*/ 527 w 2090"/>
                <a:gd name="T5" fmla="*/ 971 h 1308"/>
                <a:gd name="T6" fmla="*/ 624 w 2090"/>
                <a:gd name="T7" fmla="*/ 775 h 1308"/>
                <a:gd name="T8" fmla="*/ 591 w 2090"/>
                <a:gd name="T9" fmla="*/ 652 h 1308"/>
                <a:gd name="T10" fmla="*/ 461 w 2090"/>
                <a:gd name="T11" fmla="*/ 427 h 1308"/>
                <a:gd name="T12" fmla="*/ 671 w 2090"/>
                <a:gd name="T13" fmla="*/ 301 h 1308"/>
                <a:gd name="T14" fmla="*/ 756 w 2090"/>
                <a:gd name="T15" fmla="*/ 356 h 1308"/>
                <a:gd name="T16" fmla="*/ 941 w 2090"/>
                <a:gd name="T17" fmla="*/ 486 h 1308"/>
                <a:gd name="T18" fmla="*/ 860 w 2090"/>
                <a:gd name="T19" fmla="*/ 157 h 1308"/>
                <a:gd name="T20" fmla="*/ 979 w 2090"/>
                <a:gd name="T21" fmla="*/ 0 h 1308"/>
                <a:gd name="T22" fmla="*/ 1144 w 2090"/>
                <a:gd name="T23" fmla="*/ 0 h 1308"/>
                <a:gd name="T24" fmla="*/ 1267 w 2090"/>
                <a:gd name="T25" fmla="*/ 64 h 1308"/>
                <a:gd name="T26" fmla="*/ 1385 w 2090"/>
                <a:gd name="T27" fmla="*/ 356 h 1308"/>
                <a:gd name="T28" fmla="*/ 1584 w 2090"/>
                <a:gd name="T29" fmla="*/ 775 h 1308"/>
                <a:gd name="T30" fmla="*/ 1898 w 2090"/>
                <a:gd name="T31" fmla="*/ 1078 h 1308"/>
                <a:gd name="T32" fmla="*/ 2090 w 2090"/>
                <a:gd name="T33" fmla="*/ 1308 h 1308"/>
                <a:gd name="T34" fmla="*/ 0 w 2090"/>
                <a:gd name="T35" fmla="*/ 1308 h 1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90" h="1308">
                  <a:moveTo>
                    <a:pt x="0" y="1308"/>
                  </a:moveTo>
                  <a:lnTo>
                    <a:pt x="395" y="1078"/>
                  </a:lnTo>
                  <a:lnTo>
                    <a:pt x="527" y="971"/>
                  </a:lnTo>
                  <a:lnTo>
                    <a:pt x="624" y="775"/>
                  </a:lnTo>
                  <a:lnTo>
                    <a:pt x="591" y="652"/>
                  </a:lnTo>
                  <a:lnTo>
                    <a:pt x="461" y="427"/>
                  </a:lnTo>
                  <a:lnTo>
                    <a:pt x="671" y="301"/>
                  </a:lnTo>
                  <a:lnTo>
                    <a:pt x="756" y="356"/>
                  </a:lnTo>
                  <a:lnTo>
                    <a:pt x="941" y="486"/>
                  </a:lnTo>
                  <a:lnTo>
                    <a:pt x="860" y="157"/>
                  </a:lnTo>
                  <a:lnTo>
                    <a:pt x="979" y="0"/>
                  </a:lnTo>
                  <a:lnTo>
                    <a:pt x="1144" y="0"/>
                  </a:lnTo>
                  <a:lnTo>
                    <a:pt x="1267" y="64"/>
                  </a:lnTo>
                  <a:lnTo>
                    <a:pt x="1385" y="356"/>
                  </a:lnTo>
                  <a:lnTo>
                    <a:pt x="1584" y="775"/>
                  </a:lnTo>
                  <a:lnTo>
                    <a:pt x="1898" y="1078"/>
                  </a:lnTo>
                  <a:lnTo>
                    <a:pt x="2090" y="1308"/>
                  </a:lnTo>
                  <a:lnTo>
                    <a:pt x="0" y="1308"/>
                  </a:lnTo>
                  <a:close/>
                </a:path>
              </a:pathLst>
            </a:custGeom>
            <a:solidFill>
              <a:schemeClr val="accent3">
                <a:alpha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endParaRPr>
            </a:p>
          </p:txBody>
        </p:sp>
        <p:grpSp>
          <p:nvGrpSpPr>
            <p:cNvPr id="24" name="Group 34"/>
            <p:cNvGrpSpPr/>
            <p:nvPr/>
          </p:nvGrpSpPr>
          <p:grpSpPr>
            <a:xfrm>
              <a:off x="1313433" y="3435062"/>
              <a:ext cx="9813447" cy="148539"/>
              <a:chOff x="940069" y="3597544"/>
              <a:chExt cx="10455425" cy="158215"/>
            </a:xfrm>
          </p:grpSpPr>
          <p:cxnSp>
            <p:nvCxnSpPr>
              <p:cNvPr id="25" name="Straight Connector 37"/>
              <p:cNvCxnSpPr/>
              <p:nvPr/>
            </p:nvCxnSpPr>
            <p:spPr>
              <a:xfrm>
                <a:off x="1019175" y="3676650"/>
                <a:ext cx="2558038" cy="0"/>
              </a:xfrm>
              <a:prstGeom prst="line">
                <a:avLst/>
              </a:prstGeom>
              <a:ln w="38100">
                <a:solidFill>
                  <a:schemeClr val="bg1">
                    <a:lumMod val="65000"/>
                  </a:schemeClr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Oval 38"/>
              <p:cNvSpPr/>
              <p:nvPr/>
            </p:nvSpPr>
            <p:spPr>
              <a:xfrm>
                <a:off x="940069" y="3597544"/>
                <a:ext cx="158211" cy="15821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27" name="Oval 39"/>
              <p:cNvSpPr/>
              <p:nvPr/>
            </p:nvSpPr>
            <p:spPr>
              <a:xfrm>
                <a:off x="3508155" y="3597544"/>
                <a:ext cx="158211" cy="15821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cxnSp>
            <p:nvCxnSpPr>
              <p:cNvPr id="28" name="Straight Connector 40"/>
              <p:cNvCxnSpPr/>
              <p:nvPr/>
            </p:nvCxnSpPr>
            <p:spPr>
              <a:xfrm>
                <a:off x="3609975" y="3676650"/>
                <a:ext cx="2558038" cy="0"/>
              </a:xfrm>
              <a:prstGeom prst="line">
                <a:avLst/>
              </a:prstGeom>
              <a:ln w="38100">
                <a:solidFill>
                  <a:schemeClr val="bg1">
                    <a:lumMod val="65000"/>
                  </a:schemeClr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Oval 41"/>
              <p:cNvSpPr/>
              <p:nvPr/>
            </p:nvSpPr>
            <p:spPr>
              <a:xfrm>
                <a:off x="6098955" y="3597544"/>
                <a:ext cx="158211" cy="15821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cxnSp>
            <p:nvCxnSpPr>
              <p:cNvPr id="30" name="Straight Connector 42"/>
              <p:cNvCxnSpPr/>
              <p:nvPr/>
            </p:nvCxnSpPr>
            <p:spPr>
              <a:xfrm>
                <a:off x="6179755" y="3676650"/>
                <a:ext cx="2558038" cy="0"/>
              </a:xfrm>
              <a:prstGeom prst="line">
                <a:avLst/>
              </a:prstGeom>
              <a:ln w="38100">
                <a:solidFill>
                  <a:schemeClr val="bg1">
                    <a:lumMod val="65000"/>
                  </a:schemeClr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Oval 43"/>
              <p:cNvSpPr/>
              <p:nvPr/>
            </p:nvSpPr>
            <p:spPr>
              <a:xfrm>
                <a:off x="8668735" y="3597544"/>
                <a:ext cx="158211" cy="15821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cxnSp>
            <p:nvCxnSpPr>
              <p:cNvPr id="32" name="Straight Connector 44"/>
              <p:cNvCxnSpPr/>
              <p:nvPr/>
            </p:nvCxnSpPr>
            <p:spPr>
              <a:xfrm>
                <a:off x="8748303" y="3676650"/>
                <a:ext cx="2558038" cy="0"/>
              </a:xfrm>
              <a:prstGeom prst="line">
                <a:avLst/>
              </a:prstGeom>
              <a:ln w="38100">
                <a:solidFill>
                  <a:schemeClr val="bg1">
                    <a:lumMod val="65000"/>
                  </a:schemeClr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Oval 45"/>
              <p:cNvSpPr/>
              <p:nvPr/>
            </p:nvSpPr>
            <p:spPr>
              <a:xfrm>
                <a:off x="11237283" y="3597548"/>
                <a:ext cx="158211" cy="15821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3952428" y="5204131"/>
            <a:ext cx="4804279" cy="374950"/>
            <a:chOff x="3952428" y="5204131"/>
            <a:chExt cx="4804279" cy="374950"/>
          </a:xfrm>
        </p:grpSpPr>
        <p:grpSp>
          <p:nvGrpSpPr>
            <p:cNvPr id="35" name="Group 73"/>
            <p:cNvGrpSpPr/>
            <p:nvPr/>
          </p:nvGrpSpPr>
          <p:grpSpPr>
            <a:xfrm>
              <a:off x="3952428" y="5209749"/>
              <a:ext cx="1206896" cy="369332"/>
              <a:chOff x="1253920" y="2219659"/>
              <a:chExt cx="1265855" cy="387274"/>
            </a:xfrm>
          </p:grpSpPr>
          <p:sp>
            <p:nvSpPr>
              <p:cNvPr id="45" name="Freeform 74"/>
              <p:cNvSpPr>
                <a:spLocks/>
              </p:cNvSpPr>
              <p:nvPr/>
            </p:nvSpPr>
            <p:spPr bwMode="auto">
              <a:xfrm rot="16200000">
                <a:off x="1253920" y="2251273"/>
                <a:ext cx="348366" cy="348366"/>
              </a:xfrm>
              <a:custGeom>
                <a:avLst/>
                <a:gdLst>
                  <a:gd name="T0" fmla="*/ 731 w 1169"/>
                  <a:gd name="T1" fmla="*/ 0 h 1169"/>
                  <a:gd name="T2" fmla="*/ 0 w 1169"/>
                  <a:gd name="T3" fmla="*/ 0 h 1169"/>
                  <a:gd name="T4" fmla="*/ 0 w 1169"/>
                  <a:gd name="T5" fmla="*/ 731 h 1169"/>
                  <a:gd name="T6" fmla="*/ 439 w 1169"/>
                  <a:gd name="T7" fmla="*/ 1169 h 1169"/>
                  <a:gd name="T8" fmla="*/ 1169 w 1169"/>
                  <a:gd name="T9" fmla="*/ 1169 h 1169"/>
                  <a:gd name="T10" fmla="*/ 1169 w 1169"/>
                  <a:gd name="T11" fmla="*/ 439 h 1169"/>
                  <a:gd name="T12" fmla="*/ 731 w 1169"/>
                  <a:gd name="T13" fmla="*/ 0 h 1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69" h="1169">
                    <a:moveTo>
                      <a:pt x="73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731"/>
                      <a:pt x="0" y="731"/>
                      <a:pt x="0" y="731"/>
                    </a:cubicBezTo>
                    <a:cubicBezTo>
                      <a:pt x="0" y="973"/>
                      <a:pt x="196" y="1169"/>
                      <a:pt x="439" y="1169"/>
                    </a:cubicBezTo>
                    <a:cubicBezTo>
                      <a:pt x="1169" y="1169"/>
                      <a:pt x="1169" y="1169"/>
                      <a:pt x="1169" y="1169"/>
                    </a:cubicBezTo>
                    <a:cubicBezTo>
                      <a:pt x="1169" y="439"/>
                      <a:pt x="1169" y="439"/>
                      <a:pt x="1169" y="439"/>
                    </a:cubicBezTo>
                    <a:cubicBezTo>
                      <a:pt x="1169" y="196"/>
                      <a:pt x="973" y="0"/>
                      <a:pt x="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46" name="TextBox 75"/>
              <p:cNvSpPr txBox="1"/>
              <p:nvPr/>
            </p:nvSpPr>
            <p:spPr>
              <a:xfrm>
                <a:off x="1581265" y="2219659"/>
                <a:ext cx="938510" cy="3872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dirty="0" smtClean="0">
                    <a:solidFill>
                      <a:schemeClr val="tx2"/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2013</a:t>
                </a:r>
                <a:endParaRPr lang="id-ID" dirty="0">
                  <a:solidFill>
                    <a:schemeClr val="tx2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36" name="Group 77"/>
            <p:cNvGrpSpPr/>
            <p:nvPr/>
          </p:nvGrpSpPr>
          <p:grpSpPr>
            <a:xfrm>
              <a:off x="5165549" y="5204131"/>
              <a:ext cx="1227734" cy="369332"/>
              <a:chOff x="1253920" y="2219659"/>
              <a:chExt cx="1287712" cy="387274"/>
            </a:xfrm>
          </p:grpSpPr>
          <p:sp>
            <p:nvSpPr>
              <p:cNvPr id="43" name="Freeform 78"/>
              <p:cNvSpPr>
                <a:spLocks/>
              </p:cNvSpPr>
              <p:nvPr/>
            </p:nvSpPr>
            <p:spPr bwMode="auto">
              <a:xfrm rot="16200000">
                <a:off x="1253920" y="2251273"/>
                <a:ext cx="348366" cy="348366"/>
              </a:xfrm>
              <a:custGeom>
                <a:avLst/>
                <a:gdLst>
                  <a:gd name="T0" fmla="*/ 731 w 1169"/>
                  <a:gd name="T1" fmla="*/ 0 h 1169"/>
                  <a:gd name="T2" fmla="*/ 0 w 1169"/>
                  <a:gd name="T3" fmla="*/ 0 h 1169"/>
                  <a:gd name="T4" fmla="*/ 0 w 1169"/>
                  <a:gd name="T5" fmla="*/ 731 h 1169"/>
                  <a:gd name="T6" fmla="*/ 439 w 1169"/>
                  <a:gd name="T7" fmla="*/ 1169 h 1169"/>
                  <a:gd name="T8" fmla="*/ 1169 w 1169"/>
                  <a:gd name="T9" fmla="*/ 1169 h 1169"/>
                  <a:gd name="T10" fmla="*/ 1169 w 1169"/>
                  <a:gd name="T11" fmla="*/ 439 h 1169"/>
                  <a:gd name="T12" fmla="*/ 731 w 1169"/>
                  <a:gd name="T13" fmla="*/ 0 h 1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69" h="1169">
                    <a:moveTo>
                      <a:pt x="73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731"/>
                      <a:pt x="0" y="731"/>
                      <a:pt x="0" y="731"/>
                    </a:cubicBezTo>
                    <a:cubicBezTo>
                      <a:pt x="0" y="973"/>
                      <a:pt x="196" y="1169"/>
                      <a:pt x="439" y="1169"/>
                    </a:cubicBezTo>
                    <a:cubicBezTo>
                      <a:pt x="1169" y="1169"/>
                      <a:pt x="1169" y="1169"/>
                      <a:pt x="1169" y="1169"/>
                    </a:cubicBezTo>
                    <a:cubicBezTo>
                      <a:pt x="1169" y="439"/>
                      <a:pt x="1169" y="439"/>
                      <a:pt x="1169" y="439"/>
                    </a:cubicBezTo>
                    <a:cubicBezTo>
                      <a:pt x="1169" y="196"/>
                      <a:pt x="973" y="0"/>
                      <a:pt x="7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44" name="TextBox 79"/>
              <p:cNvSpPr txBox="1"/>
              <p:nvPr/>
            </p:nvSpPr>
            <p:spPr>
              <a:xfrm>
                <a:off x="1581265" y="2219659"/>
                <a:ext cx="960367" cy="3872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dirty="0" smtClean="0">
                    <a:solidFill>
                      <a:schemeClr val="tx2"/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2014</a:t>
                </a:r>
                <a:endParaRPr lang="id-ID" dirty="0">
                  <a:solidFill>
                    <a:schemeClr val="tx2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37" name="Group 80"/>
            <p:cNvGrpSpPr/>
            <p:nvPr/>
          </p:nvGrpSpPr>
          <p:grpSpPr>
            <a:xfrm>
              <a:off x="6367425" y="5204131"/>
              <a:ext cx="1210102" cy="369332"/>
              <a:chOff x="1253920" y="2219659"/>
              <a:chExt cx="1269217" cy="387274"/>
            </a:xfrm>
          </p:grpSpPr>
          <p:sp>
            <p:nvSpPr>
              <p:cNvPr id="41" name="Freeform 81"/>
              <p:cNvSpPr>
                <a:spLocks/>
              </p:cNvSpPr>
              <p:nvPr/>
            </p:nvSpPr>
            <p:spPr bwMode="auto">
              <a:xfrm rot="16200000">
                <a:off x="1253920" y="2251273"/>
                <a:ext cx="348366" cy="348366"/>
              </a:xfrm>
              <a:custGeom>
                <a:avLst/>
                <a:gdLst>
                  <a:gd name="T0" fmla="*/ 731 w 1169"/>
                  <a:gd name="T1" fmla="*/ 0 h 1169"/>
                  <a:gd name="T2" fmla="*/ 0 w 1169"/>
                  <a:gd name="T3" fmla="*/ 0 h 1169"/>
                  <a:gd name="T4" fmla="*/ 0 w 1169"/>
                  <a:gd name="T5" fmla="*/ 731 h 1169"/>
                  <a:gd name="T6" fmla="*/ 439 w 1169"/>
                  <a:gd name="T7" fmla="*/ 1169 h 1169"/>
                  <a:gd name="T8" fmla="*/ 1169 w 1169"/>
                  <a:gd name="T9" fmla="*/ 1169 h 1169"/>
                  <a:gd name="T10" fmla="*/ 1169 w 1169"/>
                  <a:gd name="T11" fmla="*/ 439 h 1169"/>
                  <a:gd name="T12" fmla="*/ 731 w 1169"/>
                  <a:gd name="T13" fmla="*/ 0 h 1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69" h="1169">
                    <a:moveTo>
                      <a:pt x="73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731"/>
                      <a:pt x="0" y="731"/>
                      <a:pt x="0" y="731"/>
                    </a:cubicBezTo>
                    <a:cubicBezTo>
                      <a:pt x="0" y="973"/>
                      <a:pt x="196" y="1169"/>
                      <a:pt x="439" y="1169"/>
                    </a:cubicBezTo>
                    <a:cubicBezTo>
                      <a:pt x="1169" y="1169"/>
                      <a:pt x="1169" y="1169"/>
                      <a:pt x="1169" y="1169"/>
                    </a:cubicBezTo>
                    <a:cubicBezTo>
                      <a:pt x="1169" y="439"/>
                      <a:pt x="1169" y="439"/>
                      <a:pt x="1169" y="439"/>
                    </a:cubicBezTo>
                    <a:cubicBezTo>
                      <a:pt x="1169" y="196"/>
                      <a:pt x="973" y="0"/>
                      <a:pt x="7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42" name="TextBox 82"/>
              <p:cNvSpPr txBox="1"/>
              <p:nvPr/>
            </p:nvSpPr>
            <p:spPr>
              <a:xfrm>
                <a:off x="1581265" y="2219659"/>
                <a:ext cx="941872" cy="3872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dirty="0" smtClean="0">
                    <a:solidFill>
                      <a:schemeClr val="tx2"/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2015</a:t>
                </a:r>
                <a:endParaRPr lang="id-ID" dirty="0">
                  <a:solidFill>
                    <a:schemeClr val="tx2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38" name="Group 83"/>
            <p:cNvGrpSpPr/>
            <p:nvPr/>
          </p:nvGrpSpPr>
          <p:grpSpPr>
            <a:xfrm>
              <a:off x="7541798" y="5204131"/>
              <a:ext cx="1214909" cy="369332"/>
              <a:chOff x="1253920" y="2219659"/>
              <a:chExt cx="1274260" cy="387274"/>
            </a:xfrm>
          </p:grpSpPr>
          <p:sp>
            <p:nvSpPr>
              <p:cNvPr id="39" name="Freeform 84"/>
              <p:cNvSpPr>
                <a:spLocks/>
              </p:cNvSpPr>
              <p:nvPr/>
            </p:nvSpPr>
            <p:spPr bwMode="auto">
              <a:xfrm rot="16200000">
                <a:off x="1253920" y="2251273"/>
                <a:ext cx="348366" cy="348366"/>
              </a:xfrm>
              <a:custGeom>
                <a:avLst/>
                <a:gdLst>
                  <a:gd name="T0" fmla="*/ 731 w 1169"/>
                  <a:gd name="T1" fmla="*/ 0 h 1169"/>
                  <a:gd name="T2" fmla="*/ 0 w 1169"/>
                  <a:gd name="T3" fmla="*/ 0 h 1169"/>
                  <a:gd name="T4" fmla="*/ 0 w 1169"/>
                  <a:gd name="T5" fmla="*/ 731 h 1169"/>
                  <a:gd name="T6" fmla="*/ 439 w 1169"/>
                  <a:gd name="T7" fmla="*/ 1169 h 1169"/>
                  <a:gd name="T8" fmla="*/ 1169 w 1169"/>
                  <a:gd name="T9" fmla="*/ 1169 h 1169"/>
                  <a:gd name="T10" fmla="*/ 1169 w 1169"/>
                  <a:gd name="T11" fmla="*/ 439 h 1169"/>
                  <a:gd name="T12" fmla="*/ 731 w 1169"/>
                  <a:gd name="T13" fmla="*/ 0 h 1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69" h="1169">
                    <a:moveTo>
                      <a:pt x="73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731"/>
                      <a:pt x="0" y="731"/>
                      <a:pt x="0" y="731"/>
                    </a:cubicBezTo>
                    <a:cubicBezTo>
                      <a:pt x="0" y="973"/>
                      <a:pt x="196" y="1169"/>
                      <a:pt x="439" y="1169"/>
                    </a:cubicBezTo>
                    <a:cubicBezTo>
                      <a:pt x="1169" y="1169"/>
                      <a:pt x="1169" y="1169"/>
                      <a:pt x="1169" y="1169"/>
                    </a:cubicBezTo>
                    <a:cubicBezTo>
                      <a:pt x="1169" y="439"/>
                      <a:pt x="1169" y="439"/>
                      <a:pt x="1169" y="439"/>
                    </a:cubicBezTo>
                    <a:cubicBezTo>
                      <a:pt x="1169" y="196"/>
                      <a:pt x="973" y="0"/>
                      <a:pt x="7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  <p:sp>
            <p:nvSpPr>
              <p:cNvPr id="40" name="TextBox 85"/>
              <p:cNvSpPr txBox="1"/>
              <p:nvPr/>
            </p:nvSpPr>
            <p:spPr>
              <a:xfrm>
                <a:off x="1581265" y="2219659"/>
                <a:ext cx="946915" cy="3872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dirty="0" smtClean="0">
                    <a:solidFill>
                      <a:schemeClr val="tx2"/>
                    </a:solidFill>
                    <a:latin typeface="造字工房力黑（非商用）常规体" pitchFamily="50" charset="-122"/>
                    <a:ea typeface="造字工房力黑（非商用）常规体" pitchFamily="50" charset="-122"/>
                    <a:cs typeface="+mn-ea"/>
                    <a:sym typeface="+mn-lt"/>
                  </a:rPr>
                  <a:t>2016</a:t>
                </a:r>
                <a:endParaRPr lang="id-ID" dirty="0">
                  <a:solidFill>
                    <a:schemeClr val="tx2"/>
                  </a:solidFill>
                  <a:latin typeface="造字工房力黑（非商用）常规体" pitchFamily="50" charset="-122"/>
                  <a:ea typeface="造字工房力黑（非商用）常规体" pitchFamily="50" charset="-122"/>
                  <a:cs typeface="+mn-ea"/>
                  <a:sym typeface="+mn-lt"/>
                </a:endParaRPr>
              </a:p>
            </p:txBody>
          </p:sp>
        </p:grpSp>
      </p:grpSp>
      <p:sp>
        <p:nvSpPr>
          <p:cNvPr id="47" name="矩形 46"/>
          <p:cNvSpPr/>
          <p:nvPr/>
        </p:nvSpPr>
        <p:spPr>
          <a:xfrm>
            <a:off x="1975184" y="5845154"/>
            <a:ext cx="826195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kern="0" spc="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rPr>
              <a:t>点击此处更换文本</a:t>
            </a:r>
            <a:r>
              <a:rPr lang="en-US" altLang="zh-CN" sz="1600" kern="0" spc="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造字工房力黑（非商用）常规体" pitchFamily="50" charset="-122"/>
                <a:ea typeface="造字工房力黑（非商用）常规体" pitchFamily="50" charset="-122"/>
                <a:cs typeface="+mn-ea"/>
                <a:sym typeface="+mn-lt"/>
              </a:rPr>
              <a:t>.</a:t>
            </a:r>
            <a:endParaRPr lang="zh-CN" altLang="en-US" sz="1600" spc="600" dirty="0">
              <a:solidFill>
                <a:schemeClr val="bg2">
                  <a:lumMod val="25000"/>
                </a:schemeClr>
              </a:solidFill>
              <a:latin typeface="造字工房力黑（非商用）常规体" pitchFamily="50" charset="-122"/>
              <a:ea typeface="造字工房力黑（非商用）常规体" pitchFamily="50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67028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50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83943533-02ec-424e-a2f7-e21ba11e061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6ca20c52-4b3b-44ca-b98b-bda723d8e89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eb7943e2-d9ed-462e-b421-e593c917647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f8097bf-bb36-4a3e-9c29-5780517a809f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5d4c6f97-cf68-4c8f-b3f9-173f65b1411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da19832c-061f-47c3-b88e-032bec2d52b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ce7fefe-2497-4c6d-801a-b649df965e9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fcd5cd5-b9fe-4b77-8dee-a7ed4032dcbb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bf993ed-4045-43f5-b6d7-6559592aae67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6E4E4"/>
      </a:lt2>
      <a:accent1>
        <a:srgbClr val="F4A0AF"/>
      </a:accent1>
      <a:accent2>
        <a:srgbClr val="A08ABE"/>
      </a:accent2>
      <a:accent3>
        <a:srgbClr val="FAAAB0"/>
      </a:accent3>
      <a:accent4>
        <a:srgbClr val="9F5CB0"/>
      </a:accent4>
      <a:accent5>
        <a:srgbClr val="E7989F"/>
      </a:accent5>
      <a:accent6>
        <a:srgbClr val="E97BCB"/>
      </a:accent6>
      <a:hlink>
        <a:srgbClr val="2B2B2B"/>
      </a:hlink>
      <a:folHlink>
        <a:srgbClr val="954D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F4A0AF"/>
    </a:accent1>
    <a:accent2>
      <a:srgbClr val="A08ABE"/>
    </a:accent2>
    <a:accent3>
      <a:srgbClr val="FAAAB0"/>
    </a:accent3>
    <a:accent4>
      <a:srgbClr val="9F5CB0"/>
    </a:accent4>
    <a:accent5>
      <a:srgbClr val="E7989F"/>
    </a:accent5>
    <a:accent6>
      <a:srgbClr val="E97BCB"/>
    </a:accent6>
    <a:hlink>
      <a:srgbClr val="2B2B2B"/>
    </a:hlink>
    <a:folHlink>
      <a:srgbClr val="954D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F4A0AF"/>
    </a:accent1>
    <a:accent2>
      <a:srgbClr val="A08ABE"/>
    </a:accent2>
    <a:accent3>
      <a:srgbClr val="FAAAB0"/>
    </a:accent3>
    <a:accent4>
      <a:srgbClr val="9F5CB0"/>
    </a:accent4>
    <a:accent5>
      <a:srgbClr val="E7989F"/>
    </a:accent5>
    <a:accent6>
      <a:srgbClr val="E97BCB"/>
    </a:accent6>
    <a:hlink>
      <a:srgbClr val="2B2B2B"/>
    </a:hlink>
    <a:folHlink>
      <a:srgbClr val="954D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F4A0AF"/>
    </a:accent1>
    <a:accent2>
      <a:srgbClr val="A08ABE"/>
    </a:accent2>
    <a:accent3>
      <a:srgbClr val="FAAAB0"/>
    </a:accent3>
    <a:accent4>
      <a:srgbClr val="9F5CB0"/>
    </a:accent4>
    <a:accent5>
      <a:srgbClr val="E7989F"/>
    </a:accent5>
    <a:accent6>
      <a:srgbClr val="E97BCB"/>
    </a:accent6>
    <a:hlink>
      <a:srgbClr val="2B2B2B"/>
    </a:hlink>
    <a:folHlink>
      <a:srgbClr val="954D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F4A0AF"/>
    </a:accent1>
    <a:accent2>
      <a:srgbClr val="A08ABE"/>
    </a:accent2>
    <a:accent3>
      <a:srgbClr val="FAAAB0"/>
    </a:accent3>
    <a:accent4>
      <a:srgbClr val="9F5CB0"/>
    </a:accent4>
    <a:accent5>
      <a:srgbClr val="E7989F"/>
    </a:accent5>
    <a:accent6>
      <a:srgbClr val="E97BCB"/>
    </a:accent6>
    <a:hlink>
      <a:srgbClr val="2B2B2B"/>
    </a:hlink>
    <a:folHlink>
      <a:srgbClr val="954D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F4A0AF"/>
    </a:accent1>
    <a:accent2>
      <a:srgbClr val="A08ABE"/>
    </a:accent2>
    <a:accent3>
      <a:srgbClr val="FAAAB0"/>
    </a:accent3>
    <a:accent4>
      <a:srgbClr val="9F5CB0"/>
    </a:accent4>
    <a:accent5>
      <a:srgbClr val="E7989F"/>
    </a:accent5>
    <a:accent6>
      <a:srgbClr val="E97BCB"/>
    </a:accent6>
    <a:hlink>
      <a:srgbClr val="2B2B2B"/>
    </a:hlink>
    <a:folHlink>
      <a:srgbClr val="954D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F4A0AF"/>
    </a:accent1>
    <a:accent2>
      <a:srgbClr val="A08ABE"/>
    </a:accent2>
    <a:accent3>
      <a:srgbClr val="FAAAB0"/>
    </a:accent3>
    <a:accent4>
      <a:srgbClr val="9F5CB0"/>
    </a:accent4>
    <a:accent5>
      <a:srgbClr val="E7989F"/>
    </a:accent5>
    <a:accent6>
      <a:srgbClr val="E97BCB"/>
    </a:accent6>
    <a:hlink>
      <a:srgbClr val="2B2B2B"/>
    </a:hlink>
    <a:folHlink>
      <a:srgbClr val="954D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1498</Words>
  <Application>Microsoft Office PowerPoint</Application>
  <PresentationFormat>宽屏</PresentationFormat>
  <Paragraphs>258</Paragraphs>
  <Slides>24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4" baseType="lpstr">
      <vt:lpstr>Auraka方黑檀</vt:lpstr>
      <vt:lpstr>MF LiHei (Noncommercial)</vt:lpstr>
      <vt:lpstr>等线</vt:lpstr>
      <vt:lpstr>等线 Light</vt:lpstr>
      <vt:lpstr>造字工房力黑（非商用）常规体</vt:lpstr>
      <vt:lpstr>逐浪细阁体</vt:lpstr>
      <vt:lpstr>Arial</vt:lpstr>
      <vt:lpstr>Open Sans</vt:lpstr>
      <vt:lpstr>Segoe Script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501</dc:title>
  <dc:creator>刘 思蜀</dc:creator>
  <cp:lastModifiedBy>ITTK</cp:lastModifiedBy>
  <cp:revision>19</cp:revision>
  <dcterms:created xsi:type="dcterms:W3CDTF">2018-07-29T06:49:41Z</dcterms:created>
  <dcterms:modified xsi:type="dcterms:W3CDTF">2018-10-26T01:51:58Z</dcterms:modified>
</cp:coreProperties>
</file>

<file path=docProps/thumbnail.jpeg>
</file>